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4"/>
  </p:sldMasterIdLst>
  <p:notesMasterIdLst>
    <p:notesMasterId r:id="rId28"/>
  </p:notesMasterIdLst>
  <p:handoutMasterIdLst>
    <p:handoutMasterId r:id="rId29"/>
  </p:handoutMasterIdLst>
  <p:sldIdLst>
    <p:sldId id="256" r:id="rId5"/>
    <p:sldId id="301" r:id="rId6"/>
    <p:sldId id="294" r:id="rId7"/>
    <p:sldId id="298" r:id="rId8"/>
    <p:sldId id="257" r:id="rId9"/>
    <p:sldId id="306" r:id="rId10"/>
    <p:sldId id="338" r:id="rId11"/>
    <p:sldId id="339" r:id="rId12"/>
    <p:sldId id="326" r:id="rId13"/>
    <p:sldId id="328" r:id="rId14"/>
    <p:sldId id="330" r:id="rId15"/>
    <p:sldId id="345" r:id="rId16"/>
    <p:sldId id="327" r:id="rId17"/>
    <p:sldId id="333" r:id="rId18"/>
    <p:sldId id="343" r:id="rId19"/>
    <p:sldId id="344" r:id="rId20"/>
    <p:sldId id="331" r:id="rId21"/>
    <p:sldId id="346" r:id="rId22"/>
    <p:sldId id="342" r:id="rId23"/>
    <p:sldId id="347" r:id="rId24"/>
    <p:sldId id="317" r:id="rId25"/>
    <p:sldId id="318" r:id="rId26"/>
    <p:sldId id="341" r:id="rId2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F37E3684-50AD-4A4C-8FA2-8BC7816A9387}">
          <p14:sldIdLst>
            <p14:sldId id="256"/>
            <p14:sldId id="301"/>
            <p14:sldId id="294"/>
            <p14:sldId id="298"/>
            <p14:sldId id="257"/>
            <p14:sldId id="306"/>
            <p14:sldId id="338"/>
            <p14:sldId id="339"/>
            <p14:sldId id="326"/>
            <p14:sldId id="328"/>
            <p14:sldId id="330"/>
            <p14:sldId id="345"/>
            <p14:sldId id="327"/>
            <p14:sldId id="333"/>
            <p14:sldId id="343"/>
            <p14:sldId id="344"/>
            <p14:sldId id="331"/>
            <p14:sldId id="346"/>
            <p14:sldId id="342"/>
            <p14:sldId id="347"/>
            <p14:sldId id="317"/>
            <p14:sldId id="318"/>
            <p14:sldId id="34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D04"/>
    <a:srgbClr val="EEE7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9215DB-189B-4FF3-6BCC-EA30E7B8F139}" v="53" dt="2026-09-16T16:50:33.456"/>
    <p1510:client id="{CD8B4310-B765-4A4D-B65F-F97827B305B6}" v="4" dt="2026-09-17T09:12:47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1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9A23A6E-A266-222C-9947-C73355F940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C4ACCC8-EC82-1D6D-863F-CF50DA0BE0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FD1FD-E9A5-4E27-86C7-A0CD54AE652C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C12B7B4-C122-A0CF-5D9E-D8F47240E5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728251F-E7A4-4308-4002-DC546FB227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9CF70-F840-44EE-BEBF-21B48DDB425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478972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10366-F04D-4C71-A8AE-7937301BFF2F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C17D2-300C-49AF-AD7F-568050CD5C3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7181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1515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6395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198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1107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50A96-210C-05A9-74C5-65B989CEF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9DE325D-03D6-7CF7-A6C3-41372AD60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EEA07B6-1C10-B15E-44BA-AA2DE8716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DC253C-2596-2899-0014-C36CDFF390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2915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C68B8-2917-5189-6997-C1C385EA3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FB9B4BE-F417-351E-A2BD-A09679B06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5450C84-F092-9A46-5E49-218D13AAAD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A742A43-C7B4-AEB3-23F2-9C78C25A07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1422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CB96A-6383-DC04-2695-C06963E72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E67166F-B466-1F66-6A24-9EA91ACEE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69DC9E8-98DC-A551-B9B3-039FC698D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D716156-302E-10B1-91A4-AC578E1A7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9125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F0ABC-4657-9106-C878-B0210AB3F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532B377-79DE-AE2A-6A3D-64271E4F34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AD148AF-A904-2BD3-FD45-3BDBADAE2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5560E9D-1DD8-67F7-5215-5026538C1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1964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9FF82-D71A-BE97-6F6A-66C261C5C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406AE6D-6BEA-D82B-C46C-57DF6161AA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1CA2473-5126-1155-7EF2-75AB339FE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06B7C29-6593-9A44-8EF4-B63982754E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3803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C6E2A-70B9-17B5-C5B9-3255C738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339548C-FEED-D9AC-077B-AF59C694B5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C62A023-84C5-FF15-30B6-2C86B9CF4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9DCA90A-2A51-6626-AE58-B0CD496911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9350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96AD-6A51-85CA-80D2-1C4B44BD9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05EF7F6-743E-060B-250D-A31E5FE33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FBE6335-8FD2-BD75-31FB-AED9F69F6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92D098C-D08C-3915-EDCA-4A4C062B03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4584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EDA98-12A4-1037-828D-827406F1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8B2B2F7-AB1F-8DE6-C737-D48151578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8542B1C-41EB-C5E7-FABF-47FE6D225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5504AD8-C99D-C6B1-3019-0DB7095247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8453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3FF17-501F-E9E2-5280-FACA9E0F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8C1BF57-6977-D5DD-DA41-CB7755B91F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4F64C6E-52D1-9CF1-FC30-686E93725D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AFCBC26-7AE7-2249-269F-82A599F33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2440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65F69-BF13-C110-024C-D7E939CFC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A3C8ED9-565C-3E5C-E553-819E2C384D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E637167-798F-1F6C-9F03-D3FD241FE0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16D84D-E7B1-48DC-5AF1-00D5915A89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7630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F4978-B706-0909-2C14-378606DF0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19A731E-DB8C-2578-D9E1-8DD941A5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E2F6FCE-E3A9-25D4-30EF-E668022D1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9D6F168-B619-632A-4F26-74561CC06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5209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FFA78-A6D8-A133-E6DB-75BA26025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5EF7F4F-96B3-3809-77FA-2211C488A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A662BE1-16C5-C2A9-FB99-E61465DBC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4299120-1C05-26F6-6DA0-EFCE0693C0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2351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94F23-3BB1-31F3-46DC-AD8FCE1EC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B03F309-F6CC-B287-DBDD-589C9726B5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1B44B37-158C-B0DF-4B3E-C9BA56A3BC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760C8CD-C3B1-0D89-5A88-0EA187507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28867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0EE58-9C9F-772F-CBF4-8CEEA9AAD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9B65D46-04D6-583A-6FC1-81188F063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E84FCB4-2774-9D63-4257-E4C8F9600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E88931-263D-1C46-A99F-4C01109EA8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4923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20740-9070-54C0-B07F-F0C7E8738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93ED470-12EA-D38B-2E2D-40645EE5C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12F3CD8-E467-7CD5-F42C-A7CA297E86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1A0199B-BEBF-1F2A-ADAA-2A4A5B0CC9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54460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FE589-FF77-EC85-163B-FB5D09675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D2A2B14-D3A5-2D64-75BE-75F133F6D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CB360BF-864A-F658-5717-5757B5687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4ABB8D6-B48C-A2F9-AE3F-0D8843679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6882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21227-5446-E422-93F7-507F0DBF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F4BE224-2565-6545-D314-0359FBDFD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D789C61-D28A-9A8F-C61D-5061C3CE46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EAD4FA-D39C-495E-A09B-7F072AB9BA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44829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ED6DD-2257-79EC-F9F6-DDBA6C0E3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D3B5B2F-638F-0507-ACB0-D427886F4B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326E9CD-DD0E-E1A8-1C72-886F27CA3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322F60B-F78D-C1B3-3BFD-441FCAFB3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C17D2-300C-49AF-AD7F-568050CD5C31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5250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AE575005-7C44-9784-C4AE-3284A104A8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</a:t>
            </a:r>
            <a:r>
              <a:rPr lang="nl-NL" err="1"/>
              <a:t>iccontje</a:t>
            </a:r>
            <a:r>
              <a:rPr lang="nl-NL"/>
              <a:t> en voeg een nieuwe afbeelding in</a:t>
            </a:r>
          </a:p>
        </p:txBody>
      </p:sp>
      <p:sp>
        <p:nvSpPr>
          <p:cNvPr id="28" name="Logo rechtsboven">
            <a:extLst>
              <a:ext uri="{FF2B5EF4-FFF2-40B4-BE49-F238E27FC236}">
                <a16:creationId xmlns:a16="http://schemas.microsoft.com/office/drawing/2014/main" id="{1BB7D2A5-E777-697E-6791-DDFB63535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807096" y="0"/>
            <a:ext cx="1388187" cy="725932"/>
          </a:xfrm>
          <a:custGeom>
            <a:avLst/>
            <a:gdLst>
              <a:gd name="connsiteX0" fmla="*/ 0 w 1388187"/>
              <a:gd name="connsiteY0" fmla="*/ 0 h 725932"/>
              <a:gd name="connsiteX1" fmla="*/ 130515 w 1388187"/>
              <a:gd name="connsiteY1" fmla="*/ 0 h 725932"/>
              <a:gd name="connsiteX2" fmla="*/ 375448 w 1388187"/>
              <a:gd name="connsiteY2" fmla="*/ 0 h 725932"/>
              <a:gd name="connsiteX3" fmla="*/ 1257672 w 1388187"/>
              <a:gd name="connsiteY3" fmla="*/ 0 h 725932"/>
              <a:gd name="connsiteX4" fmla="*/ 1388187 w 1388187"/>
              <a:gd name="connsiteY4" fmla="*/ 0 h 725932"/>
              <a:gd name="connsiteX5" fmla="*/ 1388187 w 1388187"/>
              <a:gd name="connsiteY5" fmla="*/ 130515 h 725932"/>
              <a:gd name="connsiteX6" fmla="*/ 1388187 w 1388187"/>
              <a:gd name="connsiteY6" fmla="*/ 259852 h 725932"/>
              <a:gd name="connsiteX7" fmla="*/ 1388187 w 1388187"/>
              <a:gd name="connsiteY7" fmla="*/ 595417 h 725932"/>
              <a:gd name="connsiteX8" fmla="*/ 1388187 w 1388187"/>
              <a:gd name="connsiteY8" fmla="*/ 725932 h 725932"/>
              <a:gd name="connsiteX9" fmla="*/ 1257672 w 1388187"/>
              <a:gd name="connsiteY9" fmla="*/ 725932 h 725932"/>
              <a:gd name="connsiteX10" fmla="*/ 375448 w 1388187"/>
              <a:gd name="connsiteY10" fmla="*/ 725932 h 725932"/>
              <a:gd name="connsiteX11" fmla="*/ 130515 w 1388187"/>
              <a:gd name="connsiteY11" fmla="*/ 725932 h 725932"/>
              <a:gd name="connsiteX12" fmla="*/ 0 w 1388187"/>
              <a:gd name="connsiteY12" fmla="*/ 595417 h 725932"/>
              <a:gd name="connsiteX13" fmla="*/ 0 w 1388187"/>
              <a:gd name="connsiteY13" fmla="*/ 259852 h 725932"/>
              <a:gd name="connsiteX14" fmla="*/ 0 w 1388187"/>
              <a:gd name="connsiteY14" fmla="*/ 130515 h 7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88187" h="725932">
                <a:moveTo>
                  <a:pt x="0" y="0"/>
                </a:moveTo>
                <a:lnTo>
                  <a:pt x="130515" y="0"/>
                </a:lnTo>
                <a:lnTo>
                  <a:pt x="375448" y="0"/>
                </a:lnTo>
                <a:lnTo>
                  <a:pt x="1257672" y="0"/>
                </a:lnTo>
                <a:lnTo>
                  <a:pt x="1388187" y="0"/>
                </a:lnTo>
                <a:lnTo>
                  <a:pt x="1388187" y="130515"/>
                </a:lnTo>
                <a:lnTo>
                  <a:pt x="1388187" y="259852"/>
                </a:lnTo>
                <a:lnTo>
                  <a:pt x="1388187" y="595417"/>
                </a:lnTo>
                <a:lnTo>
                  <a:pt x="1388187" y="725932"/>
                </a:lnTo>
                <a:lnTo>
                  <a:pt x="1257672" y="725932"/>
                </a:lnTo>
                <a:lnTo>
                  <a:pt x="375448" y="725932"/>
                </a:lnTo>
                <a:lnTo>
                  <a:pt x="130515" y="725932"/>
                </a:lnTo>
                <a:cubicBezTo>
                  <a:pt x="58434" y="725932"/>
                  <a:pt x="0" y="667498"/>
                  <a:pt x="0" y="595417"/>
                </a:cubicBezTo>
                <a:lnTo>
                  <a:pt x="0" y="259852"/>
                </a:lnTo>
                <a:lnTo>
                  <a:pt x="0" y="13051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22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D07CBCA5-BFED-FFD4-BEF4-3A1DCC2C74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9402" y="4481542"/>
            <a:ext cx="8852624" cy="2376458"/>
          </a:xfrm>
          <a:custGeom>
            <a:avLst/>
            <a:gdLst>
              <a:gd name="connsiteX0" fmla="*/ 573465 w 8852624"/>
              <a:gd name="connsiteY0" fmla="*/ 0 h 2376458"/>
              <a:gd name="connsiteX1" fmla="*/ 8852624 w 8852624"/>
              <a:gd name="connsiteY1" fmla="*/ 0 h 2376458"/>
              <a:gd name="connsiteX2" fmla="*/ 8852624 w 8852624"/>
              <a:gd name="connsiteY2" fmla="*/ 2376458 h 2376458"/>
              <a:gd name="connsiteX3" fmla="*/ 0 w 8852624"/>
              <a:gd name="connsiteY3" fmla="*/ 2376458 h 2376458"/>
              <a:gd name="connsiteX4" fmla="*/ 0 w 8852624"/>
              <a:gd name="connsiteY4" fmla="*/ 573465 h 2376458"/>
              <a:gd name="connsiteX5" fmla="*/ 573465 w 8852624"/>
              <a:gd name="connsiteY5" fmla="*/ 0 h 2376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2624" h="2376458">
                <a:moveTo>
                  <a:pt x="573465" y="0"/>
                </a:moveTo>
                <a:lnTo>
                  <a:pt x="8852624" y="0"/>
                </a:lnTo>
                <a:lnTo>
                  <a:pt x="8852624" y="2376458"/>
                </a:lnTo>
                <a:lnTo>
                  <a:pt x="0" y="2376458"/>
                </a:lnTo>
                <a:lnTo>
                  <a:pt x="0" y="573465"/>
                </a:lnTo>
                <a:cubicBezTo>
                  <a:pt x="0" y="256729"/>
                  <a:pt x="256729" y="0"/>
                  <a:pt x="573465" y="0"/>
                </a:cubicBezTo>
                <a:close/>
              </a:path>
            </a:pathLst>
          </a:custGeom>
          <a:solidFill>
            <a:schemeClr val="tx2">
              <a:alpha val="96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  <a:lvl2pPr marL="176213" indent="0">
              <a:buNone/>
              <a:defRPr>
                <a:noFill/>
              </a:defRPr>
            </a:lvl2pPr>
            <a:lvl3pPr>
              <a:defRPr>
                <a:noFill/>
              </a:defRPr>
            </a:lvl3pPr>
            <a:lvl4pPr marL="285750" indent="-285750">
              <a:buFont typeface="Roboto" panose="02000000000000000000" pitchFamily="2" charset="0"/>
              <a:buChar char="•"/>
              <a:defRPr>
                <a:noFill/>
              </a:defRPr>
            </a:lvl4pPr>
            <a:lvl5pPr marL="285750" indent="-285750">
              <a:buFont typeface="Roboto" panose="02000000000000000000" pitchFamily="2" charset="0"/>
              <a:buChar char="•"/>
              <a:defRPr>
                <a:noFill/>
              </a:defRPr>
            </a:lvl5pPr>
          </a:lstStyle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8B381DF-0E88-EF41-CE8B-0A9D8C334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7547" y="6064016"/>
            <a:ext cx="7799791" cy="676672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78F069-283D-8469-E182-01BB1F746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0830" y="4581128"/>
            <a:ext cx="7796508" cy="1443769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33028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8F069-283D-8469-E182-01BB1F746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1052513"/>
            <a:ext cx="11233150" cy="2457450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8B381DF-0E88-EF41-CE8B-0A9D8C334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5" y="3602038"/>
            <a:ext cx="1123315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B2897D-E853-E704-A204-9E1002AAB1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425" y="6417332"/>
            <a:ext cx="1692275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68296B-F57D-EAE3-9A42-10FF7F3D3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87600" y="6417333"/>
            <a:ext cx="7416800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CA398BD-404C-BBCF-A09F-6F29EBBF4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417332"/>
            <a:ext cx="479421" cy="365125"/>
          </a:xfrm>
        </p:spPr>
        <p:txBody>
          <a:bodyPr/>
          <a:lstStyle/>
          <a:p>
            <a:fld id="{FFEA6968-E661-4BF1-B33C-A1B8A09C485B}" type="slidenum">
              <a:rPr lang="nl-NL" smtClean="0"/>
              <a:t>‹#›</a:t>
            </a:fld>
            <a:endParaRPr lang="nl-NL"/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A089C2E2-1DDF-6ACD-2727-D7EC41752FA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0092337" y="5990273"/>
            <a:ext cx="1606160" cy="606162"/>
            <a:chOff x="10092337" y="5990273"/>
            <a:chExt cx="1606160" cy="606162"/>
          </a:xfrm>
        </p:grpSpPr>
        <p:grpSp>
          <p:nvGrpSpPr>
            <p:cNvPr id="9" name="Graphic 7">
              <a:extLst>
                <a:ext uri="{FF2B5EF4-FFF2-40B4-BE49-F238E27FC236}">
                  <a16:creationId xmlns:a16="http://schemas.microsoft.com/office/drawing/2014/main" id="{8E70D121-8982-CFAE-ADDA-8DEF5BEE701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0531516" y="6146225"/>
              <a:ext cx="812288" cy="289743"/>
              <a:chOff x="10531516" y="6146225"/>
              <a:chExt cx="812288" cy="289743"/>
            </a:xfrm>
            <a:solidFill>
              <a:srgbClr val="FF7006"/>
            </a:solidFill>
          </p:grpSpPr>
          <p:sp>
            <p:nvSpPr>
              <p:cNvPr id="10" name="Vrije vorm: vorm 9">
                <a:extLst>
                  <a:ext uri="{FF2B5EF4-FFF2-40B4-BE49-F238E27FC236}">
                    <a16:creationId xmlns:a16="http://schemas.microsoft.com/office/drawing/2014/main" id="{5E7E747E-9CBA-9B6C-06E5-A19CEB1E890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531516" y="6161196"/>
                <a:ext cx="231522" cy="267252"/>
              </a:xfrm>
              <a:custGeom>
                <a:avLst/>
                <a:gdLst>
                  <a:gd name="connsiteX0" fmla="*/ 211823 w 231522"/>
                  <a:gd name="connsiteY0" fmla="*/ 32636 h 267252"/>
                  <a:gd name="connsiteX1" fmla="*/ 45201 w 231522"/>
                  <a:gd name="connsiteY1" fmla="*/ 216496 h 267252"/>
                  <a:gd name="connsiteX2" fmla="*/ 192124 w 231522"/>
                  <a:gd name="connsiteY2" fmla="*/ 54798 h 267252"/>
                  <a:gd name="connsiteX3" fmla="*/ 217979 w 231522"/>
                  <a:gd name="connsiteY3" fmla="*/ 86399 h 267252"/>
                  <a:gd name="connsiteX4" fmla="*/ 231522 w 231522"/>
                  <a:gd name="connsiteY4" fmla="*/ 266975 h 267252"/>
                  <a:gd name="connsiteX5" fmla="*/ 168321 w 231522"/>
                  <a:gd name="connsiteY5" fmla="*/ 146728 h 267252"/>
                  <a:gd name="connsiteX6" fmla="*/ 14831 w 231522"/>
                  <a:gd name="connsiteY6" fmla="*/ 255894 h 267252"/>
                  <a:gd name="connsiteX7" fmla="*/ 58744 w 231522"/>
                  <a:gd name="connsiteY7" fmla="*/ 81884 h 267252"/>
                  <a:gd name="connsiteX8" fmla="*/ 211823 w 231522"/>
                  <a:gd name="connsiteY8" fmla="*/ 32636 h 267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522" h="267252">
                    <a:moveTo>
                      <a:pt x="211823" y="32636"/>
                    </a:moveTo>
                    <a:cubicBezTo>
                      <a:pt x="211823" y="32636"/>
                      <a:pt x="69414" y="40844"/>
                      <a:pt x="45201" y="216496"/>
                    </a:cubicBezTo>
                    <a:cubicBezTo>
                      <a:pt x="39455" y="241941"/>
                      <a:pt x="116610" y="191461"/>
                      <a:pt x="192124" y="54798"/>
                    </a:cubicBezTo>
                    <a:cubicBezTo>
                      <a:pt x="211823" y="50694"/>
                      <a:pt x="217979" y="86399"/>
                      <a:pt x="217979" y="86399"/>
                    </a:cubicBezTo>
                    <a:cubicBezTo>
                      <a:pt x="211002" y="115537"/>
                      <a:pt x="190482" y="203363"/>
                      <a:pt x="231522" y="266975"/>
                    </a:cubicBezTo>
                    <a:cubicBezTo>
                      <a:pt x="231522" y="266975"/>
                      <a:pt x="158061" y="278877"/>
                      <a:pt x="168321" y="146728"/>
                    </a:cubicBezTo>
                    <a:cubicBezTo>
                      <a:pt x="170373" y="117999"/>
                      <a:pt x="76801" y="308015"/>
                      <a:pt x="14831" y="255894"/>
                    </a:cubicBezTo>
                    <a:cubicBezTo>
                      <a:pt x="-30313" y="217727"/>
                      <a:pt x="40276" y="105277"/>
                      <a:pt x="58744" y="81884"/>
                    </a:cubicBezTo>
                    <a:cubicBezTo>
                      <a:pt x="77622" y="58491"/>
                      <a:pt x="185558" y="-54780"/>
                      <a:pt x="211823" y="32636"/>
                    </a:cubicBezTo>
                  </a:path>
                </a:pathLst>
              </a:custGeom>
              <a:solidFill>
                <a:srgbClr val="FF7006"/>
              </a:solidFill>
              <a:ln w="4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1" name="Vrije vorm: vorm 10">
                <a:extLst>
                  <a:ext uri="{FF2B5EF4-FFF2-40B4-BE49-F238E27FC236}">
                    <a16:creationId xmlns:a16="http://schemas.microsoft.com/office/drawing/2014/main" id="{316A8E2E-2695-6521-901A-FC203192ECF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782793" y="6157214"/>
                <a:ext cx="175715" cy="255361"/>
              </a:xfrm>
              <a:custGeom>
                <a:avLst/>
                <a:gdLst>
                  <a:gd name="connsiteX0" fmla="*/ 19233 w 175715"/>
                  <a:gd name="connsiteY0" fmla="*/ 502 h 255361"/>
                  <a:gd name="connsiteX1" fmla="*/ 54118 w 175715"/>
                  <a:gd name="connsiteY1" fmla="*/ 121981 h 255361"/>
                  <a:gd name="connsiteX2" fmla="*/ 171492 w 175715"/>
                  <a:gd name="connsiteY2" fmla="*/ 13224 h 255361"/>
                  <a:gd name="connsiteX3" fmla="*/ 147279 w 175715"/>
                  <a:gd name="connsiteY3" fmla="*/ 98177 h 255361"/>
                  <a:gd name="connsiteX4" fmla="*/ 137019 w 175715"/>
                  <a:gd name="connsiteY4" fmla="*/ 60831 h 255361"/>
                  <a:gd name="connsiteX5" fmla="*/ 53707 w 175715"/>
                  <a:gd name="connsiteY5" fmla="*/ 182720 h 255361"/>
                  <a:gd name="connsiteX6" fmla="*/ 25800 w 175715"/>
                  <a:gd name="connsiteY6" fmla="*/ 255361 h 255361"/>
                  <a:gd name="connsiteX7" fmla="*/ 11025 w 175715"/>
                  <a:gd name="connsiteY7" fmla="*/ 137576 h 255361"/>
                  <a:gd name="connsiteX8" fmla="*/ 19233 w 175715"/>
                  <a:gd name="connsiteY8" fmla="*/ 502 h 255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715" h="255361">
                    <a:moveTo>
                      <a:pt x="19233" y="502"/>
                    </a:moveTo>
                    <a:cubicBezTo>
                      <a:pt x="19233" y="502"/>
                      <a:pt x="79973" y="-14683"/>
                      <a:pt x="54118" y="121981"/>
                    </a:cubicBezTo>
                    <a:cubicBezTo>
                      <a:pt x="77100" y="104334"/>
                      <a:pt x="90643" y="-5654"/>
                      <a:pt x="171492" y="13224"/>
                    </a:cubicBezTo>
                    <a:cubicBezTo>
                      <a:pt x="185856" y="55085"/>
                      <a:pt x="160001" y="98588"/>
                      <a:pt x="147279" y="98177"/>
                    </a:cubicBezTo>
                    <a:cubicBezTo>
                      <a:pt x="134556" y="97767"/>
                      <a:pt x="148099" y="69449"/>
                      <a:pt x="137019" y="60831"/>
                    </a:cubicBezTo>
                    <a:cubicBezTo>
                      <a:pt x="137019" y="60831"/>
                      <a:pt x="86539" y="73553"/>
                      <a:pt x="53707" y="182720"/>
                    </a:cubicBezTo>
                    <a:cubicBezTo>
                      <a:pt x="40164" y="224581"/>
                      <a:pt x="25800" y="255361"/>
                      <a:pt x="25800" y="255361"/>
                    </a:cubicBezTo>
                    <a:cubicBezTo>
                      <a:pt x="25800" y="255361"/>
                      <a:pt x="-20575" y="238535"/>
                      <a:pt x="11025" y="137576"/>
                    </a:cubicBezTo>
                    <a:cubicBezTo>
                      <a:pt x="39754" y="47698"/>
                      <a:pt x="19233" y="502"/>
                      <a:pt x="19233" y="502"/>
                    </a:cubicBezTo>
                  </a:path>
                </a:pathLst>
              </a:custGeom>
              <a:solidFill>
                <a:srgbClr val="FF7006"/>
              </a:solidFill>
              <a:ln w="4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2" name="Vrije vorm: vorm 11">
                <a:extLst>
                  <a:ext uri="{FF2B5EF4-FFF2-40B4-BE49-F238E27FC236}">
                    <a16:creationId xmlns:a16="http://schemas.microsoft.com/office/drawing/2014/main" id="{3C663067-B83D-0022-0849-4600E3BED6D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935346" y="6160348"/>
                <a:ext cx="196798" cy="247849"/>
              </a:xfrm>
              <a:custGeom>
                <a:avLst/>
                <a:gdLst>
                  <a:gd name="connsiteX0" fmla="*/ 70240 w 196798"/>
                  <a:gd name="connsiteY0" fmla="*/ 207904 h 247849"/>
                  <a:gd name="connsiteX1" fmla="*/ 49720 w 196798"/>
                  <a:gd name="connsiteY1" fmla="*/ 157425 h 247849"/>
                  <a:gd name="connsiteX2" fmla="*/ 196643 w 196798"/>
                  <a:gd name="connsiteY2" fmla="*/ 21582 h 247849"/>
                  <a:gd name="connsiteX3" fmla="*/ 42332 w 196798"/>
                  <a:gd name="connsiteY3" fmla="*/ 67136 h 247849"/>
                  <a:gd name="connsiteX4" fmla="*/ 29200 w 196798"/>
                  <a:gd name="connsiteY4" fmla="*/ 240326 h 247849"/>
                  <a:gd name="connsiteX5" fmla="*/ 185973 w 196798"/>
                  <a:gd name="connsiteY5" fmla="*/ 152910 h 247849"/>
                  <a:gd name="connsiteX6" fmla="*/ 70240 w 196798"/>
                  <a:gd name="connsiteY6" fmla="*/ 207904 h 247849"/>
                  <a:gd name="connsiteX7" fmla="*/ 153551 w 196798"/>
                  <a:gd name="connsiteY7" fmla="*/ 30200 h 247849"/>
                  <a:gd name="connsiteX8" fmla="*/ 52182 w 196798"/>
                  <a:gd name="connsiteY8" fmla="*/ 138546 h 247849"/>
                  <a:gd name="connsiteX9" fmla="*/ 153551 w 196798"/>
                  <a:gd name="connsiteY9" fmla="*/ 30200 h 247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6798" h="247849">
                    <a:moveTo>
                      <a:pt x="70240" y="207904"/>
                    </a:moveTo>
                    <a:cubicBezTo>
                      <a:pt x="54644" y="196413"/>
                      <a:pt x="48899" y="177945"/>
                      <a:pt x="49720" y="157425"/>
                    </a:cubicBezTo>
                    <a:cubicBezTo>
                      <a:pt x="88297" y="148806"/>
                      <a:pt x="201568" y="131159"/>
                      <a:pt x="196643" y="21582"/>
                    </a:cubicBezTo>
                    <a:cubicBezTo>
                      <a:pt x="126054" y="-46134"/>
                      <a:pt x="42332" y="67136"/>
                      <a:pt x="42332" y="67136"/>
                    </a:cubicBezTo>
                    <a:cubicBezTo>
                      <a:pt x="42332" y="67136"/>
                      <a:pt x="-43441" y="192309"/>
                      <a:pt x="29200" y="240326"/>
                    </a:cubicBezTo>
                    <a:cubicBezTo>
                      <a:pt x="103072" y="273979"/>
                      <a:pt x="185562" y="185742"/>
                      <a:pt x="185973" y="152910"/>
                    </a:cubicBezTo>
                    <a:cubicBezTo>
                      <a:pt x="182689" y="150037"/>
                      <a:pt x="108407" y="225141"/>
                      <a:pt x="70240" y="207904"/>
                    </a:cubicBezTo>
                    <a:moveTo>
                      <a:pt x="153551" y="30200"/>
                    </a:moveTo>
                    <a:cubicBezTo>
                      <a:pt x="168325" y="92581"/>
                      <a:pt x="92812" y="125413"/>
                      <a:pt x="52182" y="138546"/>
                    </a:cubicBezTo>
                    <a:cubicBezTo>
                      <a:pt x="63673" y="83963"/>
                      <a:pt x="112921" y="23223"/>
                      <a:pt x="153551" y="30200"/>
                    </a:cubicBezTo>
                  </a:path>
                </a:pathLst>
              </a:custGeom>
              <a:solidFill>
                <a:srgbClr val="FF7006"/>
              </a:solidFill>
              <a:ln w="4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" name="Vrije vorm: vorm 12">
                <a:extLst>
                  <a:ext uri="{FF2B5EF4-FFF2-40B4-BE49-F238E27FC236}">
                    <a16:creationId xmlns:a16="http://schemas.microsoft.com/office/drawing/2014/main" id="{576ACFAC-13F3-F335-77F7-477B34200AD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140439" y="6146225"/>
                <a:ext cx="203365" cy="289743"/>
              </a:xfrm>
              <a:custGeom>
                <a:avLst/>
                <a:gdLst>
                  <a:gd name="connsiteX0" fmla="*/ 16174 w 203365"/>
                  <a:gd name="connsiteY0" fmla="*/ 0 h 289743"/>
                  <a:gd name="connsiteX1" fmla="*/ 18226 w 203365"/>
                  <a:gd name="connsiteY1" fmla="*/ 109988 h 289743"/>
                  <a:gd name="connsiteX2" fmla="*/ 16995 w 203365"/>
                  <a:gd name="connsiteY2" fmla="*/ 243368 h 289743"/>
                  <a:gd name="connsiteX3" fmla="*/ 154479 w 203365"/>
                  <a:gd name="connsiteY3" fmla="*/ 63202 h 289743"/>
                  <a:gd name="connsiteX4" fmla="*/ 148734 w 203365"/>
                  <a:gd name="connsiteY4" fmla="*/ 101780 h 289743"/>
                  <a:gd name="connsiteX5" fmla="*/ 182386 w 203365"/>
                  <a:gd name="connsiteY5" fmla="*/ 289743 h 289743"/>
                  <a:gd name="connsiteX6" fmla="*/ 176230 w 203365"/>
                  <a:gd name="connsiteY6" fmla="*/ 151849 h 289743"/>
                  <a:gd name="connsiteX7" fmla="*/ 196340 w 203365"/>
                  <a:gd name="connsiteY7" fmla="*/ 25034 h 289743"/>
                  <a:gd name="connsiteX8" fmla="*/ 42850 w 203365"/>
                  <a:gd name="connsiteY8" fmla="*/ 144051 h 289743"/>
                  <a:gd name="connsiteX9" fmla="*/ 16174 w 203365"/>
                  <a:gd name="connsiteY9" fmla="*/ 0 h 289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3365" h="289743">
                    <a:moveTo>
                      <a:pt x="16174" y="0"/>
                    </a:moveTo>
                    <a:cubicBezTo>
                      <a:pt x="16174" y="0"/>
                      <a:pt x="39977" y="15185"/>
                      <a:pt x="18226" y="109988"/>
                    </a:cubicBezTo>
                    <a:cubicBezTo>
                      <a:pt x="-3525" y="204790"/>
                      <a:pt x="-8040" y="227773"/>
                      <a:pt x="16995" y="243368"/>
                    </a:cubicBezTo>
                    <a:cubicBezTo>
                      <a:pt x="42850" y="230646"/>
                      <a:pt x="70347" y="80439"/>
                      <a:pt x="154479" y="63202"/>
                    </a:cubicBezTo>
                    <a:cubicBezTo>
                      <a:pt x="154479" y="63202"/>
                      <a:pt x="161046" y="64433"/>
                      <a:pt x="148734" y="101780"/>
                    </a:cubicBezTo>
                    <a:cubicBezTo>
                      <a:pt x="136421" y="139126"/>
                      <a:pt x="81017" y="267171"/>
                      <a:pt x="182386" y="289743"/>
                    </a:cubicBezTo>
                    <a:cubicBezTo>
                      <a:pt x="155710" y="247062"/>
                      <a:pt x="151606" y="207663"/>
                      <a:pt x="176230" y="151849"/>
                    </a:cubicBezTo>
                    <a:cubicBezTo>
                      <a:pt x="200854" y="95624"/>
                      <a:pt x="211525" y="58277"/>
                      <a:pt x="196340" y="25034"/>
                    </a:cubicBezTo>
                    <a:cubicBezTo>
                      <a:pt x="102358" y="2462"/>
                      <a:pt x="82659" y="100959"/>
                      <a:pt x="42850" y="144051"/>
                    </a:cubicBezTo>
                    <a:cubicBezTo>
                      <a:pt x="42850" y="144051"/>
                      <a:pt x="84711" y="2873"/>
                      <a:pt x="16174" y="0"/>
                    </a:cubicBezTo>
                  </a:path>
                </a:pathLst>
              </a:custGeom>
              <a:solidFill>
                <a:srgbClr val="FF7006"/>
              </a:solidFill>
              <a:ln w="4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14" name="Graphic 7">
              <a:extLst>
                <a:ext uri="{FF2B5EF4-FFF2-40B4-BE49-F238E27FC236}">
                  <a16:creationId xmlns:a16="http://schemas.microsoft.com/office/drawing/2014/main" id="{55C41877-7A37-F8A3-8F0D-401DAE895A2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0092337" y="5990273"/>
              <a:ext cx="1606160" cy="606162"/>
              <a:chOff x="10092337" y="5990273"/>
              <a:chExt cx="1606160" cy="606162"/>
            </a:xfrm>
            <a:solidFill>
              <a:srgbClr val="FF7006"/>
            </a:solidFill>
          </p:grpSpPr>
          <p:sp>
            <p:nvSpPr>
              <p:cNvPr id="15" name="Vrije vorm: vorm 14">
                <a:extLst>
                  <a:ext uri="{FF2B5EF4-FFF2-40B4-BE49-F238E27FC236}">
                    <a16:creationId xmlns:a16="http://schemas.microsoft.com/office/drawing/2014/main" id="{43CFE451-05A8-4E92-24D2-A197FC074D4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349972" y="6024336"/>
                <a:ext cx="176254" cy="373056"/>
              </a:xfrm>
              <a:custGeom>
                <a:avLst/>
                <a:gdLst>
                  <a:gd name="connsiteX0" fmla="*/ 100898 w 176254"/>
                  <a:gd name="connsiteY0" fmla="*/ 151849 h 373056"/>
                  <a:gd name="connsiteX1" fmla="*/ 173539 w 176254"/>
                  <a:gd name="connsiteY1" fmla="*/ 156363 h 373056"/>
                  <a:gd name="connsiteX2" fmla="*/ 115673 w 176254"/>
                  <a:gd name="connsiteY2" fmla="*/ 119837 h 373056"/>
                  <a:gd name="connsiteX3" fmla="*/ 90638 w 176254"/>
                  <a:gd name="connsiteY3" fmla="*/ 0 h 373056"/>
                  <a:gd name="connsiteX4" fmla="*/ 68066 w 176254"/>
                  <a:gd name="connsiteY4" fmla="*/ 127224 h 373056"/>
                  <a:gd name="connsiteX5" fmla="*/ 15945 w 176254"/>
                  <a:gd name="connsiteY5" fmla="*/ 171958 h 373056"/>
                  <a:gd name="connsiteX6" fmla="*/ 52881 w 176254"/>
                  <a:gd name="connsiteY6" fmla="*/ 158415 h 373056"/>
                  <a:gd name="connsiteX7" fmla="*/ 41390 w 176254"/>
                  <a:gd name="connsiteY7" fmla="*/ 180987 h 373056"/>
                  <a:gd name="connsiteX8" fmla="*/ 46315 w 176254"/>
                  <a:gd name="connsiteY8" fmla="*/ 373055 h 373056"/>
                  <a:gd name="connsiteX9" fmla="*/ 128806 w 176254"/>
                  <a:gd name="connsiteY9" fmla="*/ 266350 h 373056"/>
                  <a:gd name="connsiteX10" fmla="*/ 56165 w 176254"/>
                  <a:gd name="connsiteY10" fmla="*/ 332836 h 373056"/>
                  <a:gd name="connsiteX11" fmla="*/ 98436 w 176254"/>
                  <a:gd name="connsiteY11" fmla="*/ 156363 h 373056"/>
                  <a:gd name="connsiteX12" fmla="*/ 100898 w 176254"/>
                  <a:gd name="connsiteY12" fmla="*/ 151849 h 37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6254" h="373056">
                    <a:moveTo>
                      <a:pt x="100898" y="151849"/>
                    </a:moveTo>
                    <a:cubicBezTo>
                      <a:pt x="121008" y="151028"/>
                      <a:pt x="144811" y="152259"/>
                      <a:pt x="173539" y="156363"/>
                    </a:cubicBezTo>
                    <a:cubicBezTo>
                      <a:pt x="173539" y="156363"/>
                      <a:pt x="195291" y="113681"/>
                      <a:pt x="115673" y="119837"/>
                    </a:cubicBezTo>
                    <a:cubicBezTo>
                      <a:pt x="135782" y="68127"/>
                      <a:pt x="148095" y="0"/>
                      <a:pt x="90638" y="0"/>
                    </a:cubicBezTo>
                    <a:cubicBezTo>
                      <a:pt x="90638" y="0"/>
                      <a:pt x="118546" y="15185"/>
                      <a:pt x="68066" y="127224"/>
                    </a:cubicBezTo>
                    <a:cubicBezTo>
                      <a:pt x="-11141" y="145692"/>
                      <a:pt x="15945" y="171958"/>
                      <a:pt x="15945" y="171958"/>
                    </a:cubicBezTo>
                    <a:cubicBezTo>
                      <a:pt x="15945" y="171958"/>
                      <a:pt x="22512" y="166213"/>
                      <a:pt x="52881" y="158415"/>
                    </a:cubicBezTo>
                    <a:cubicBezTo>
                      <a:pt x="49188" y="165392"/>
                      <a:pt x="45494" y="173189"/>
                      <a:pt x="41390" y="180987"/>
                    </a:cubicBezTo>
                    <a:cubicBezTo>
                      <a:pt x="-44383" y="342685"/>
                      <a:pt x="26616" y="373055"/>
                      <a:pt x="46315" y="373055"/>
                    </a:cubicBezTo>
                    <a:cubicBezTo>
                      <a:pt x="66014" y="373055"/>
                      <a:pt x="109106" y="374696"/>
                      <a:pt x="128806" y="266350"/>
                    </a:cubicBezTo>
                    <a:cubicBezTo>
                      <a:pt x="128806" y="266350"/>
                      <a:pt x="81610" y="361564"/>
                      <a:pt x="56165" y="332836"/>
                    </a:cubicBezTo>
                    <a:cubicBezTo>
                      <a:pt x="30720" y="304107"/>
                      <a:pt x="72991" y="202738"/>
                      <a:pt x="98436" y="156363"/>
                    </a:cubicBezTo>
                    <a:cubicBezTo>
                      <a:pt x="99257" y="154721"/>
                      <a:pt x="100078" y="153080"/>
                      <a:pt x="100898" y="151849"/>
                    </a:cubicBezTo>
                  </a:path>
                </a:pathLst>
              </a:custGeom>
              <a:solidFill>
                <a:srgbClr val="FF7006"/>
              </a:solidFill>
              <a:ln w="4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6" name="Vrije vorm: vorm 15">
                <a:extLst>
                  <a:ext uri="{FF2B5EF4-FFF2-40B4-BE49-F238E27FC236}">
                    <a16:creationId xmlns:a16="http://schemas.microsoft.com/office/drawing/2014/main" id="{02FEDCB4-1D07-F353-91B2-EEA5E2B64E2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92337" y="5990273"/>
                <a:ext cx="504246" cy="606162"/>
              </a:xfrm>
              <a:custGeom>
                <a:avLst/>
                <a:gdLst>
                  <a:gd name="connsiteX0" fmla="*/ 193816 w 504246"/>
                  <a:gd name="connsiteY0" fmla="*/ 0 h 606162"/>
                  <a:gd name="connsiteX1" fmla="*/ 48944 w 504246"/>
                  <a:gd name="connsiteY1" fmla="*/ 298772 h 606162"/>
                  <a:gd name="connsiteX2" fmla="*/ 45661 w 504246"/>
                  <a:gd name="connsiteY2" fmla="*/ 606163 h 606162"/>
                  <a:gd name="connsiteX3" fmla="*/ 176168 w 504246"/>
                  <a:gd name="connsiteY3" fmla="*/ 94803 h 606162"/>
                  <a:gd name="connsiteX4" fmla="*/ 176168 w 504246"/>
                  <a:gd name="connsiteY4" fmla="*/ 528597 h 606162"/>
                  <a:gd name="connsiteX5" fmla="*/ 438415 w 504246"/>
                  <a:gd name="connsiteY5" fmla="*/ 89878 h 606162"/>
                  <a:gd name="connsiteX6" fmla="*/ 346074 w 504246"/>
                  <a:gd name="connsiteY6" fmla="*/ 481811 h 606162"/>
                  <a:gd name="connsiteX7" fmla="*/ 424051 w 504246"/>
                  <a:gd name="connsiteY7" fmla="*/ 576614 h 606162"/>
                  <a:gd name="connsiteX8" fmla="*/ 429796 w 504246"/>
                  <a:gd name="connsiteY8" fmla="*/ 269634 h 606162"/>
                  <a:gd name="connsiteX9" fmla="*/ 501616 w 504246"/>
                  <a:gd name="connsiteY9" fmla="*/ 7387 h 606162"/>
                  <a:gd name="connsiteX10" fmla="*/ 231573 w 504246"/>
                  <a:gd name="connsiteY10" fmla="*/ 348431 h 606162"/>
                  <a:gd name="connsiteX11" fmla="*/ 193816 w 504246"/>
                  <a:gd name="connsiteY11" fmla="*/ 0 h 606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04246" h="606162">
                    <a:moveTo>
                      <a:pt x="193816" y="0"/>
                    </a:moveTo>
                    <a:cubicBezTo>
                      <a:pt x="193816" y="0"/>
                      <a:pt x="110915" y="130918"/>
                      <a:pt x="48944" y="298772"/>
                    </a:cubicBezTo>
                    <a:cubicBezTo>
                      <a:pt x="-13026" y="466216"/>
                      <a:pt x="-18362" y="569637"/>
                      <a:pt x="45661" y="606163"/>
                    </a:cubicBezTo>
                    <a:cubicBezTo>
                      <a:pt x="52638" y="317651"/>
                      <a:pt x="176168" y="94803"/>
                      <a:pt x="176168" y="94803"/>
                    </a:cubicBezTo>
                    <a:cubicBezTo>
                      <a:pt x="176168" y="94803"/>
                      <a:pt x="206538" y="274969"/>
                      <a:pt x="176168" y="528597"/>
                    </a:cubicBezTo>
                    <a:cubicBezTo>
                      <a:pt x="214336" y="529007"/>
                      <a:pt x="243064" y="282356"/>
                      <a:pt x="438415" y="89878"/>
                    </a:cubicBezTo>
                    <a:cubicBezTo>
                      <a:pt x="438415" y="89878"/>
                      <a:pt x="326375" y="347610"/>
                      <a:pt x="346074" y="481811"/>
                    </a:cubicBezTo>
                    <a:cubicBezTo>
                      <a:pt x="361670" y="604111"/>
                      <a:pt x="424051" y="576614"/>
                      <a:pt x="424051" y="576614"/>
                    </a:cubicBezTo>
                    <a:cubicBezTo>
                      <a:pt x="424051" y="576614"/>
                      <a:pt x="356745" y="470320"/>
                      <a:pt x="429796" y="269634"/>
                    </a:cubicBezTo>
                    <a:cubicBezTo>
                      <a:pt x="513518" y="56635"/>
                      <a:pt x="506541" y="19289"/>
                      <a:pt x="501616" y="7387"/>
                    </a:cubicBezTo>
                    <a:cubicBezTo>
                      <a:pt x="363311" y="19289"/>
                      <a:pt x="231573" y="348431"/>
                      <a:pt x="231573" y="348431"/>
                    </a:cubicBezTo>
                    <a:cubicBezTo>
                      <a:pt x="231573" y="348431"/>
                      <a:pt x="254145" y="109577"/>
                      <a:pt x="193816" y="0"/>
                    </a:cubicBezTo>
                  </a:path>
                </a:pathLst>
              </a:custGeom>
              <a:solidFill>
                <a:srgbClr val="FF7006"/>
              </a:solidFill>
              <a:ln w="4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7" name="Vrije vorm: vorm 16">
                <a:extLst>
                  <a:ext uri="{FF2B5EF4-FFF2-40B4-BE49-F238E27FC236}">
                    <a16:creationId xmlns:a16="http://schemas.microsoft.com/office/drawing/2014/main" id="{2AAED06E-E12A-3719-0F38-8FC586B16E9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618577" y="6440412"/>
                <a:ext cx="673057" cy="79277"/>
              </a:xfrm>
              <a:custGeom>
                <a:avLst/>
                <a:gdLst>
                  <a:gd name="connsiteX0" fmla="*/ 0 w 673057"/>
                  <a:gd name="connsiteY0" fmla="*/ 79278 h 79277"/>
                  <a:gd name="connsiteX1" fmla="*/ 336118 w 673057"/>
                  <a:gd name="connsiteY1" fmla="*/ 30440 h 79277"/>
                  <a:gd name="connsiteX2" fmla="*/ 673057 w 673057"/>
                  <a:gd name="connsiteY2" fmla="*/ 43162 h 79277"/>
                  <a:gd name="connsiteX3" fmla="*/ 334066 w 673057"/>
                  <a:gd name="connsiteY3" fmla="*/ 7868 h 79277"/>
                  <a:gd name="connsiteX4" fmla="*/ 0 w 673057"/>
                  <a:gd name="connsiteY4" fmla="*/ 79278 h 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3057" h="79277">
                    <a:moveTo>
                      <a:pt x="0" y="79278"/>
                    </a:moveTo>
                    <a:cubicBezTo>
                      <a:pt x="0" y="79278"/>
                      <a:pt x="235570" y="37006"/>
                      <a:pt x="336118" y="30440"/>
                    </a:cubicBezTo>
                    <a:cubicBezTo>
                      <a:pt x="443233" y="23463"/>
                      <a:pt x="568405" y="22232"/>
                      <a:pt x="673057" y="43162"/>
                    </a:cubicBezTo>
                    <a:cubicBezTo>
                      <a:pt x="673057" y="43162"/>
                      <a:pt x="639815" y="-22091"/>
                      <a:pt x="334066" y="7868"/>
                    </a:cubicBezTo>
                    <a:cubicBezTo>
                      <a:pt x="68537" y="34134"/>
                      <a:pt x="4104" y="67376"/>
                      <a:pt x="0" y="79278"/>
                    </a:cubicBezTo>
                  </a:path>
                </a:pathLst>
              </a:custGeom>
              <a:solidFill>
                <a:srgbClr val="FF7006"/>
              </a:solidFill>
              <a:ln w="4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8" name="Vrije vorm: vorm 17">
                <a:extLst>
                  <a:ext uri="{FF2B5EF4-FFF2-40B4-BE49-F238E27FC236}">
                    <a16:creationId xmlns:a16="http://schemas.microsoft.com/office/drawing/2014/main" id="{AAC2BC77-0B9B-EE27-F961-A7F7FE40F21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501699" y="6135724"/>
                <a:ext cx="196798" cy="247849"/>
              </a:xfrm>
              <a:custGeom>
                <a:avLst/>
                <a:gdLst>
                  <a:gd name="connsiteX0" fmla="*/ 70240 w 196798"/>
                  <a:gd name="connsiteY0" fmla="*/ 207904 h 247849"/>
                  <a:gd name="connsiteX1" fmla="*/ 49720 w 196798"/>
                  <a:gd name="connsiteY1" fmla="*/ 157425 h 247849"/>
                  <a:gd name="connsiteX2" fmla="*/ 196643 w 196798"/>
                  <a:gd name="connsiteY2" fmla="*/ 21582 h 247849"/>
                  <a:gd name="connsiteX3" fmla="*/ 42332 w 196798"/>
                  <a:gd name="connsiteY3" fmla="*/ 67136 h 247849"/>
                  <a:gd name="connsiteX4" fmla="*/ 29200 w 196798"/>
                  <a:gd name="connsiteY4" fmla="*/ 240326 h 247849"/>
                  <a:gd name="connsiteX5" fmla="*/ 185973 w 196798"/>
                  <a:gd name="connsiteY5" fmla="*/ 152910 h 247849"/>
                  <a:gd name="connsiteX6" fmla="*/ 70240 w 196798"/>
                  <a:gd name="connsiteY6" fmla="*/ 207904 h 247849"/>
                  <a:gd name="connsiteX7" fmla="*/ 153961 w 196798"/>
                  <a:gd name="connsiteY7" fmla="*/ 30200 h 247849"/>
                  <a:gd name="connsiteX8" fmla="*/ 52593 w 196798"/>
                  <a:gd name="connsiteY8" fmla="*/ 138546 h 247849"/>
                  <a:gd name="connsiteX9" fmla="*/ 153961 w 196798"/>
                  <a:gd name="connsiteY9" fmla="*/ 30200 h 247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6798" h="247849">
                    <a:moveTo>
                      <a:pt x="70240" y="207904"/>
                    </a:moveTo>
                    <a:cubicBezTo>
                      <a:pt x="54645" y="196413"/>
                      <a:pt x="48899" y="177945"/>
                      <a:pt x="49720" y="157425"/>
                    </a:cubicBezTo>
                    <a:cubicBezTo>
                      <a:pt x="88297" y="148806"/>
                      <a:pt x="201568" y="131159"/>
                      <a:pt x="196643" y="21582"/>
                    </a:cubicBezTo>
                    <a:cubicBezTo>
                      <a:pt x="126054" y="-46134"/>
                      <a:pt x="42332" y="67136"/>
                      <a:pt x="42332" y="67136"/>
                    </a:cubicBezTo>
                    <a:cubicBezTo>
                      <a:pt x="42332" y="67136"/>
                      <a:pt x="-43441" y="192309"/>
                      <a:pt x="29200" y="240326"/>
                    </a:cubicBezTo>
                    <a:cubicBezTo>
                      <a:pt x="103072" y="273979"/>
                      <a:pt x="185562" y="185742"/>
                      <a:pt x="185973" y="152910"/>
                    </a:cubicBezTo>
                    <a:cubicBezTo>
                      <a:pt x="183100" y="150037"/>
                      <a:pt x="108817" y="225141"/>
                      <a:pt x="70240" y="207904"/>
                    </a:cubicBezTo>
                    <a:moveTo>
                      <a:pt x="153961" y="30200"/>
                    </a:moveTo>
                    <a:cubicBezTo>
                      <a:pt x="168736" y="92581"/>
                      <a:pt x="93222" y="125413"/>
                      <a:pt x="52593" y="138546"/>
                    </a:cubicBezTo>
                    <a:cubicBezTo>
                      <a:pt x="64084" y="83963"/>
                      <a:pt x="113332" y="23223"/>
                      <a:pt x="153961" y="30200"/>
                    </a:cubicBezTo>
                  </a:path>
                </a:pathLst>
              </a:custGeom>
              <a:solidFill>
                <a:srgbClr val="FF7006"/>
              </a:solidFill>
              <a:ln w="40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248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514EA-87F5-BF5C-1F3E-A0140FD0B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DCF91B-2F57-E115-9665-749A7E6F7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061103"/>
            <a:ext cx="11233148" cy="4736447"/>
          </a:xfrm>
        </p:spPr>
        <p:txBody>
          <a:bodyPr/>
          <a:lstStyle>
            <a:lvl4pPr>
              <a:spcBef>
                <a:spcPts val="600"/>
              </a:spcBef>
              <a:spcAft>
                <a:spcPts val="200"/>
              </a:spcAft>
              <a:defRPr lang="nl-NL" sz="1600" kern="120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4pPr>
            <a:lvl5pPr>
              <a:spcBef>
                <a:spcPts val="600"/>
              </a:spcBef>
              <a:spcAft>
                <a:spcPts val="200"/>
              </a:spcAft>
              <a:defRPr lang="nl-NL" sz="1600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17D688-9C44-BA0C-44BF-FA84F2748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40EC61-0185-39B8-22D4-F1E2536A0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B239003-5E84-85A8-AC59-2A8FE3BCD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A6968-E661-4BF1-B33C-A1B8A09C485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080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rechts -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576978-84BC-7A42-F84C-3AE3C1A59F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9425" y="1061103"/>
            <a:ext cx="5508625" cy="4736447"/>
          </a:xfrm>
        </p:spPr>
        <p:txBody>
          <a:bodyPr/>
          <a:lstStyle>
            <a:lvl5pPr>
              <a:defRPr lang="nl-NL" sz="1600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B14C5FE-792A-FF79-532D-1F3D1E2FE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9A1142C-AC19-5A85-F7A0-017778AED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902EBED-448B-5A6C-7045-F456D0AB7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A6968-E661-4BF1-B33C-A1B8A09C485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95909DEB-CEC6-8AA7-1604-667960752F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6265" y="1061103"/>
            <a:ext cx="5506308" cy="4738033"/>
          </a:xfrm>
          <a:prstGeom prst="roundRect">
            <a:avLst>
              <a:gd name="adj" fmla="val 2295"/>
            </a:avLst>
          </a:prstGeo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247EC2-E756-20F8-62EC-2A11E6627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9075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9DA929-AA07-806C-D304-02D4B43E7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576978-84BC-7A42-F84C-3AE3C1A59F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05111" y="1061103"/>
            <a:ext cx="5507462" cy="473644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B14C5FE-792A-FF79-532D-1F3D1E2FE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9A1142C-AC19-5A85-F7A0-017778AED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902EBED-448B-5A6C-7045-F456D0AB7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A6968-E661-4BF1-B33C-A1B8A09C485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95909DEB-CEC6-8AA7-1604-667960752F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0583" y="1061103"/>
            <a:ext cx="5506308" cy="4737352"/>
          </a:xfrm>
          <a:prstGeom prst="roundRect">
            <a:avLst>
              <a:gd name="adj" fmla="val 2295"/>
            </a:avLst>
          </a:prstGeom>
          <a:noFill/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nl-NL" dirty="0"/>
            </a:lvl1pPr>
          </a:lstStyle>
          <a:p>
            <a:pPr marL="228600" lvl="0" indent="-228600" algn="ctr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70683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fbeelding boven - 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B8616592-1DB3-ADA2-7BCF-0F2D9E2735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204000" cy="188082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6711970-264D-A307-2BD7-8755943FC1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4189" y="2914650"/>
            <a:ext cx="3600449" cy="2882901"/>
          </a:xfrm>
        </p:spPr>
        <p:txBody>
          <a:bodyPr>
            <a:noAutofit/>
          </a:bodyPr>
          <a:lstStyle>
            <a:lvl1pPr marL="0" indent="0">
              <a:buFont typeface="Roboto" panose="02000000000000000000" pitchFamily="2" charset="0"/>
              <a:buNone/>
              <a:defRPr sz="1800"/>
            </a:lvl1pPr>
            <a:lvl2pPr marL="177800" indent="-177800">
              <a:buFont typeface="Roboto" panose="02000000000000000000" pitchFamily="2" charset="0"/>
              <a:buChar char="•"/>
              <a:defRPr sz="1800"/>
            </a:lvl2pPr>
            <a:lvl3pPr marL="1200150" indent="-285750">
              <a:buFont typeface="Roboto" panose="02000000000000000000" pitchFamily="2" charset="0"/>
              <a:buChar char="•"/>
              <a:defRPr sz="1800"/>
            </a:lvl3pPr>
            <a:lvl4pPr marL="1657350" indent="-285750">
              <a:buFont typeface="Roboto" panose="02000000000000000000" pitchFamily="2" charset="0"/>
              <a:buChar char="•"/>
              <a:defRPr sz="1800"/>
            </a:lvl4pPr>
            <a:lvl5pPr marL="2114550" indent="-285750">
              <a:buFont typeface="Roboto" panose="02000000000000000000" pitchFamily="2" charset="0"/>
              <a:buChar char="•"/>
              <a:defRPr sz="18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4CACC0D9-6C07-747C-B9D3-F127B5D5CE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00538" y="2914650"/>
            <a:ext cx="3600449" cy="2882901"/>
          </a:xfrm>
        </p:spPr>
        <p:txBody>
          <a:bodyPr>
            <a:noAutofit/>
          </a:bodyPr>
          <a:lstStyle>
            <a:lvl1pPr marL="0" indent="0">
              <a:buFont typeface="Roboto" panose="02000000000000000000" pitchFamily="2" charset="0"/>
              <a:buNone/>
              <a:defRPr sz="1800"/>
            </a:lvl1pPr>
            <a:lvl2pPr marL="177800" indent="-177800">
              <a:buFont typeface="Roboto" panose="02000000000000000000" pitchFamily="2" charset="0"/>
              <a:buChar char="•"/>
              <a:defRPr sz="1800"/>
            </a:lvl2pPr>
            <a:lvl3pPr marL="1200150" indent="-285750">
              <a:buFont typeface="Roboto" panose="02000000000000000000" pitchFamily="2" charset="0"/>
              <a:buChar char="•"/>
              <a:defRPr sz="1800"/>
            </a:lvl3pPr>
            <a:lvl4pPr marL="1657350" indent="-285750">
              <a:buFont typeface="Roboto" panose="02000000000000000000" pitchFamily="2" charset="0"/>
              <a:buChar char="•"/>
              <a:defRPr sz="1800"/>
            </a:lvl4pPr>
            <a:lvl5pPr marL="2114550" indent="-285750">
              <a:buFont typeface="Roboto" panose="02000000000000000000" pitchFamily="2" charset="0"/>
              <a:buChar char="•"/>
              <a:defRPr sz="18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E2FE69BF-AEA4-5599-398F-C426316CD0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12932" y="2914649"/>
            <a:ext cx="3600449" cy="2882901"/>
          </a:xfrm>
        </p:spPr>
        <p:txBody>
          <a:bodyPr>
            <a:noAutofit/>
          </a:bodyPr>
          <a:lstStyle>
            <a:lvl1pPr marL="0" indent="0">
              <a:buFont typeface="Roboto" panose="02000000000000000000" pitchFamily="2" charset="0"/>
              <a:buNone/>
              <a:defRPr sz="1800"/>
            </a:lvl1pPr>
            <a:lvl2pPr marL="177800" indent="-177800">
              <a:buFont typeface="Roboto" panose="02000000000000000000" pitchFamily="2" charset="0"/>
              <a:buChar char="•"/>
              <a:defRPr sz="1800"/>
            </a:lvl2pPr>
            <a:lvl3pPr marL="1200150" indent="-285750">
              <a:buFont typeface="Roboto" panose="02000000000000000000" pitchFamily="2" charset="0"/>
              <a:buChar char="•"/>
              <a:defRPr sz="1800"/>
            </a:lvl3pPr>
            <a:lvl4pPr marL="1657350" indent="-285750">
              <a:buFont typeface="Roboto" panose="02000000000000000000" pitchFamily="2" charset="0"/>
              <a:buChar char="•"/>
              <a:defRPr sz="1800"/>
            </a:lvl4pPr>
            <a:lvl5pPr marL="2114550" indent="-285750">
              <a:buFont typeface="Roboto" panose="02000000000000000000" pitchFamily="2" charset="0"/>
              <a:buChar char="•"/>
              <a:defRPr sz="18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1C2E92A3-E3C4-F484-6D69-57569E1A2C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95775" y="2015319"/>
            <a:ext cx="3600449" cy="737381"/>
          </a:xfrm>
        </p:spPr>
        <p:txBody>
          <a:bodyPr anchor="b"/>
          <a:lstStyle>
            <a:lvl1pPr marL="0" indent="0">
              <a:buNone/>
              <a:defRPr lang="nl-NL" sz="28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Titel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409B053A-97D7-456A-5B21-6B5089C596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425" y="2015319"/>
            <a:ext cx="3600449" cy="737381"/>
          </a:xfrm>
        </p:spPr>
        <p:txBody>
          <a:bodyPr anchor="b"/>
          <a:lstStyle>
            <a:lvl1pPr marL="0" indent="0">
              <a:buNone/>
              <a:defRPr lang="nl-NL" sz="28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Titel</a:t>
            </a: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7133D85C-5DC6-B1CF-C0A7-1B88FA3E47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12125" y="2015319"/>
            <a:ext cx="3600449" cy="737381"/>
          </a:xfrm>
        </p:spPr>
        <p:txBody>
          <a:bodyPr anchor="b"/>
          <a:lstStyle>
            <a:lvl1pPr marL="0" indent="0">
              <a:buNone/>
              <a:defRPr lang="nl-NL" sz="28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/>
              <a:t>Titel</a:t>
            </a:r>
          </a:p>
        </p:txBody>
      </p: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2049F963-3730-8D62-1FF9-FD1CBC0920A3}"/>
              </a:ext>
            </a:extLst>
          </p:cNvPr>
          <p:cNvCxnSpPr/>
          <p:nvPr/>
        </p:nvCxnSpPr>
        <p:spPr>
          <a:xfrm>
            <a:off x="-1104800" y="1371601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A14C0CD6-E186-255E-8666-BBA89022FF5C}"/>
              </a:ext>
            </a:extLst>
          </p:cNvPr>
          <p:cNvCxnSpPr/>
          <p:nvPr/>
        </p:nvCxnSpPr>
        <p:spPr>
          <a:xfrm>
            <a:off x="-1104800" y="5814789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vak 20">
            <a:extLst>
              <a:ext uri="{FF2B5EF4-FFF2-40B4-BE49-F238E27FC236}">
                <a16:creationId xmlns:a16="http://schemas.microsoft.com/office/drawing/2014/main" id="{5C406E68-CA75-F47D-FEF4-16DA27D6449A}"/>
              </a:ext>
            </a:extLst>
          </p:cNvPr>
          <p:cNvSpPr txBox="1"/>
          <p:nvPr/>
        </p:nvSpPr>
        <p:spPr>
          <a:xfrm>
            <a:off x="-770569" y="1387584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5,70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58B80E33-D236-A4F3-3A21-A34D59896C1B}"/>
              </a:ext>
            </a:extLst>
          </p:cNvPr>
          <p:cNvSpPr txBox="1"/>
          <p:nvPr/>
        </p:nvSpPr>
        <p:spPr>
          <a:xfrm>
            <a:off x="-770569" y="5665205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8CBE8145-A621-B8CB-7EF0-000AED9114BB}"/>
              </a:ext>
            </a:extLst>
          </p:cNvPr>
          <p:cNvCxnSpPr>
            <a:cxnSpLocks/>
          </p:cNvCxnSpPr>
          <p:nvPr/>
        </p:nvCxnSpPr>
        <p:spPr>
          <a:xfrm>
            <a:off x="482600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vak 23">
            <a:extLst>
              <a:ext uri="{FF2B5EF4-FFF2-40B4-BE49-F238E27FC236}">
                <a16:creationId xmlns:a16="http://schemas.microsoft.com/office/drawing/2014/main" id="{59C00D9F-70E1-EA80-D675-2AA6075DF8E4}"/>
              </a:ext>
            </a:extLst>
          </p:cNvPr>
          <p:cNvSpPr txBox="1"/>
          <p:nvPr/>
        </p:nvSpPr>
        <p:spPr>
          <a:xfrm>
            <a:off x="239031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C1CBCC37-1069-3095-93FF-201FF5929ACE}"/>
              </a:ext>
            </a:extLst>
          </p:cNvPr>
          <p:cNvCxnSpPr>
            <a:cxnSpLocks/>
          </p:cNvCxnSpPr>
          <p:nvPr/>
        </p:nvCxnSpPr>
        <p:spPr>
          <a:xfrm>
            <a:off x="11715192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>
            <a:extLst>
              <a:ext uri="{FF2B5EF4-FFF2-40B4-BE49-F238E27FC236}">
                <a16:creationId xmlns:a16="http://schemas.microsoft.com/office/drawing/2014/main" id="{A390AE03-03E7-1284-45AB-4BBC915FEED6}"/>
              </a:ext>
            </a:extLst>
          </p:cNvPr>
          <p:cNvSpPr txBox="1"/>
          <p:nvPr/>
        </p:nvSpPr>
        <p:spPr>
          <a:xfrm>
            <a:off x="11471623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35D2D6B4-CC99-63A3-50BE-DA837F0ADD66}"/>
              </a:ext>
            </a:extLst>
          </p:cNvPr>
          <p:cNvCxnSpPr/>
          <p:nvPr/>
        </p:nvCxnSpPr>
        <p:spPr>
          <a:xfrm>
            <a:off x="-1104800" y="1051578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vak 27">
            <a:extLst>
              <a:ext uri="{FF2B5EF4-FFF2-40B4-BE49-F238E27FC236}">
                <a16:creationId xmlns:a16="http://schemas.microsoft.com/office/drawing/2014/main" id="{E1A31948-444D-372C-8929-E3A2E071029B}"/>
              </a:ext>
            </a:extLst>
          </p:cNvPr>
          <p:cNvSpPr txBox="1"/>
          <p:nvPr/>
        </p:nvSpPr>
        <p:spPr>
          <a:xfrm>
            <a:off x="-770569" y="799208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3FD2A70-513A-388B-895A-3BC8A93B0BD7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08E1AC0-C2EE-3E2C-CE08-5A990129F65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B562AC5-984F-B271-52B8-747EAB3713D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EA6968-E661-4BF1-B33C-A1B8A09C485B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BA93D7B-485B-0DE3-6AC6-539AA9AF766F}"/>
              </a:ext>
            </a:extLst>
          </p:cNvPr>
          <p:cNvCxnSpPr/>
          <p:nvPr/>
        </p:nvCxnSpPr>
        <p:spPr>
          <a:xfrm>
            <a:off x="-1104800" y="1371601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54B2EFAE-946B-6778-4028-1A778BA65E0A}"/>
              </a:ext>
            </a:extLst>
          </p:cNvPr>
          <p:cNvCxnSpPr/>
          <p:nvPr/>
        </p:nvCxnSpPr>
        <p:spPr>
          <a:xfrm>
            <a:off x="-1104800" y="5814789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926485E1-D199-3F09-308F-371544ED6439}"/>
              </a:ext>
            </a:extLst>
          </p:cNvPr>
          <p:cNvSpPr txBox="1"/>
          <p:nvPr/>
        </p:nvSpPr>
        <p:spPr>
          <a:xfrm>
            <a:off x="-770569" y="1387584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5,70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53E1A4AC-216C-FC23-9ACF-18DA6F703F0F}"/>
              </a:ext>
            </a:extLst>
          </p:cNvPr>
          <p:cNvSpPr txBox="1"/>
          <p:nvPr/>
        </p:nvSpPr>
        <p:spPr>
          <a:xfrm>
            <a:off x="-770569" y="5665205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4901FD88-4B91-A87D-E0D8-7C192FF81C06}"/>
              </a:ext>
            </a:extLst>
          </p:cNvPr>
          <p:cNvCxnSpPr>
            <a:cxnSpLocks/>
          </p:cNvCxnSpPr>
          <p:nvPr/>
        </p:nvCxnSpPr>
        <p:spPr>
          <a:xfrm>
            <a:off x="482600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>
            <a:extLst>
              <a:ext uri="{FF2B5EF4-FFF2-40B4-BE49-F238E27FC236}">
                <a16:creationId xmlns:a16="http://schemas.microsoft.com/office/drawing/2014/main" id="{F5F0A276-B2B8-7F1F-2192-E23EC5F3322C}"/>
              </a:ext>
            </a:extLst>
          </p:cNvPr>
          <p:cNvSpPr txBox="1"/>
          <p:nvPr/>
        </p:nvSpPr>
        <p:spPr>
          <a:xfrm>
            <a:off x="239031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C35918E4-8D77-FA1C-02F4-E3DF0BFFDA5F}"/>
              </a:ext>
            </a:extLst>
          </p:cNvPr>
          <p:cNvCxnSpPr>
            <a:cxnSpLocks/>
          </p:cNvCxnSpPr>
          <p:nvPr/>
        </p:nvCxnSpPr>
        <p:spPr>
          <a:xfrm>
            <a:off x="11715192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>
            <a:extLst>
              <a:ext uri="{FF2B5EF4-FFF2-40B4-BE49-F238E27FC236}">
                <a16:creationId xmlns:a16="http://schemas.microsoft.com/office/drawing/2014/main" id="{9917BE85-0DA5-59DB-131F-57373DEA4626}"/>
              </a:ext>
            </a:extLst>
          </p:cNvPr>
          <p:cNvSpPr txBox="1"/>
          <p:nvPr/>
        </p:nvSpPr>
        <p:spPr>
          <a:xfrm>
            <a:off x="11471623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077C5147-025A-0F55-525B-5594D25FF2AB}"/>
              </a:ext>
            </a:extLst>
          </p:cNvPr>
          <p:cNvCxnSpPr/>
          <p:nvPr/>
        </p:nvCxnSpPr>
        <p:spPr>
          <a:xfrm>
            <a:off x="-1104800" y="1051578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vak 31">
            <a:extLst>
              <a:ext uri="{FF2B5EF4-FFF2-40B4-BE49-F238E27FC236}">
                <a16:creationId xmlns:a16="http://schemas.microsoft.com/office/drawing/2014/main" id="{3EADE2A0-AF19-B243-1B63-A163A0A98E65}"/>
              </a:ext>
            </a:extLst>
          </p:cNvPr>
          <p:cNvSpPr txBox="1"/>
          <p:nvPr/>
        </p:nvSpPr>
        <p:spPr>
          <a:xfrm>
            <a:off x="-770569" y="799208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8CE642B7-15D5-116C-0BB4-44EB723F86F2}"/>
              </a:ext>
            </a:extLst>
          </p:cNvPr>
          <p:cNvCxnSpPr/>
          <p:nvPr userDrawn="1"/>
        </p:nvCxnSpPr>
        <p:spPr>
          <a:xfrm>
            <a:off x="-1104800" y="1371601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4E8AEBAF-1027-B172-1B4D-B89B6EE88459}"/>
              </a:ext>
            </a:extLst>
          </p:cNvPr>
          <p:cNvCxnSpPr/>
          <p:nvPr userDrawn="1"/>
        </p:nvCxnSpPr>
        <p:spPr>
          <a:xfrm>
            <a:off x="-1104800" y="5814789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vak 33">
            <a:extLst>
              <a:ext uri="{FF2B5EF4-FFF2-40B4-BE49-F238E27FC236}">
                <a16:creationId xmlns:a16="http://schemas.microsoft.com/office/drawing/2014/main" id="{4CFFB1E5-D0DC-445F-52C7-7D1234474154}"/>
              </a:ext>
            </a:extLst>
          </p:cNvPr>
          <p:cNvSpPr txBox="1"/>
          <p:nvPr userDrawn="1"/>
        </p:nvSpPr>
        <p:spPr>
          <a:xfrm>
            <a:off x="-770569" y="1387584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5,70</a:t>
            </a: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5D8AFA28-B25E-4CB2-093E-8A07C5477758}"/>
              </a:ext>
            </a:extLst>
          </p:cNvPr>
          <p:cNvSpPr txBox="1"/>
          <p:nvPr userDrawn="1"/>
        </p:nvSpPr>
        <p:spPr>
          <a:xfrm>
            <a:off x="-770569" y="5665205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cxnSp>
        <p:nvCxnSpPr>
          <p:cNvPr id="36" name="Rechte verbindingslijn 35">
            <a:extLst>
              <a:ext uri="{FF2B5EF4-FFF2-40B4-BE49-F238E27FC236}">
                <a16:creationId xmlns:a16="http://schemas.microsoft.com/office/drawing/2014/main" id="{EC7B1C24-53C9-EA03-D573-483608B80EC1}"/>
              </a:ext>
            </a:extLst>
          </p:cNvPr>
          <p:cNvCxnSpPr>
            <a:cxnSpLocks/>
          </p:cNvCxnSpPr>
          <p:nvPr userDrawn="1"/>
        </p:nvCxnSpPr>
        <p:spPr>
          <a:xfrm>
            <a:off x="482600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kstvak 36">
            <a:extLst>
              <a:ext uri="{FF2B5EF4-FFF2-40B4-BE49-F238E27FC236}">
                <a16:creationId xmlns:a16="http://schemas.microsoft.com/office/drawing/2014/main" id="{DCD0A9EC-D428-8FDA-5926-EEE9C55F090D}"/>
              </a:ext>
            </a:extLst>
          </p:cNvPr>
          <p:cNvSpPr txBox="1"/>
          <p:nvPr userDrawn="1"/>
        </p:nvSpPr>
        <p:spPr>
          <a:xfrm>
            <a:off x="239031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38" name="Rechte verbindingslijn 37">
            <a:extLst>
              <a:ext uri="{FF2B5EF4-FFF2-40B4-BE49-F238E27FC236}">
                <a16:creationId xmlns:a16="http://schemas.microsoft.com/office/drawing/2014/main" id="{C64E8996-16A4-CAAF-DA82-F4323E72EFDB}"/>
              </a:ext>
            </a:extLst>
          </p:cNvPr>
          <p:cNvCxnSpPr>
            <a:cxnSpLocks/>
          </p:cNvCxnSpPr>
          <p:nvPr userDrawn="1"/>
        </p:nvCxnSpPr>
        <p:spPr>
          <a:xfrm>
            <a:off x="11715192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vak 38">
            <a:extLst>
              <a:ext uri="{FF2B5EF4-FFF2-40B4-BE49-F238E27FC236}">
                <a16:creationId xmlns:a16="http://schemas.microsoft.com/office/drawing/2014/main" id="{2D53C542-F1CA-261E-0865-73B903272973}"/>
              </a:ext>
            </a:extLst>
          </p:cNvPr>
          <p:cNvSpPr txBox="1"/>
          <p:nvPr userDrawn="1"/>
        </p:nvSpPr>
        <p:spPr>
          <a:xfrm>
            <a:off x="11471623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40" name="Rechte verbindingslijn 39">
            <a:extLst>
              <a:ext uri="{FF2B5EF4-FFF2-40B4-BE49-F238E27FC236}">
                <a16:creationId xmlns:a16="http://schemas.microsoft.com/office/drawing/2014/main" id="{7A7D5644-1AE2-D343-C2CA-622E54BFE922}"/>
              </a:ext>
            </a:extLst>
          </p:cNvPr>
          <p:cNvCxnSpPr/>
          <p:nvPr userDrawn="1"/>
        </p:nvCxnSpPr>
        <p:spPr>
          <a:xfrm>
            <a:off x="-1104800" y="1051578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vak 40">
            <a:extLst>
              <a:ext uri="{FF2B5EF4-FFF2-40B4-BE49-F238E27FC236}">
                <a16:creationId xmlns:a16="http://schemas.microsoft.com/office/drawing/2014/main" id="{BE26C08F-8018-5A32-C0FD-247746B0D62E}"/>
              </a:ext>
            </a:extLst>
          </p:cNvPr>
          <p:cNvSpPr txBox="1"/>
          <p:nvPr userDrawn="1"/>
        </p:nvSpPr>
        <p:spPr>
          <a:xfrm>
            <a:off x="-770569" y="799208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DF1D5067-14E8-EE00-8241-84FAB5DA2E92}"/>
              </a:ext>
            </a:extLst>
          </p:cNvPr>
          <p:cNvSpPr/>
          <p:nvPr userDrawn="1"/>
        </p:nvSpPr>
        <p:spPr>
          <a:xfrm>
            <a:off x="-6352" y="6777372"/>
            <a:ext cx="12198352" cy="806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F3443482-9C53-1F69-1B82-ADAC5A810B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2546" y="6267442"/>
            <a:ext cx="996877" cy="37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44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uze - vragen - stell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8F069-283D-8469-E182-01BB1F746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368660"/>
            <a:ext cx="11233150" cy="3672408"/>
          </a:xfrm>
        </p:spPr>
        <p:txBody>
          <a:bodyPr anchor="b">
            <a:noAutofit/>
          </a:bodyPr>
          <a:lstStyle>
            <a:lvl1pPr algn="l">
              <a:defRPr sz="5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8B381DF-0E88-EF41-CE8B-0A9D8C334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5" y="4581128"/>
            <a:ext cx="11233150" cy="676672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4E28F33C-C80F-9901-BCCC-5F94976EF519}"/>
              </a:ext>
            </a:extLst>
          </p:cNvPr>
          <p:cNvGrpSpPr/>
          <p:nvPr userDrawn="1"/>
        </p:nvGrpSpPr>
        <p:grpSpPr>
          <a:xfrm>
            <a:off x="10712480" y="6267442"/>
            <a:ext cx="990207" cy="373702"/>
            <a:chOff x="10712480" y="6267442"/>
            <a:chExt cx="990207" cy="373702"/>
          </a:xfrm>
        </p:grpSpPr>
        <p:grpSp>
          <p:nvGrpSpPr>
            <p:cNvPr id="22" name="Graphic 2">
              <a:extLst>
                <a:ext uri="{FF2B5EF4-FFF2-40B4-BE49-F238E27FC236}">
                  <a16:creationId xmlns:a16="http://schemas.microsoft.com/office/drawing/2014/main" id="{937BDA10-F327-4C5C-515F-080008FBD343}"/>
                </a:ext>
              </a:extLst>
            </p:cNvPr>
            <p:cNvGrpSpPr/>
            <p:nvPr/>
          </p:nvGrpSpPr>
          <p:grpSpPr>
            <a:xfrm>
              <a:off x="10983236" y="6363587"/>
              <a:ext cx="500780" cy="178628"/>
              <a:chOff x="10983236" y="6363587"/>
              <a:chExt cx="500780" cy="178628"/>
            </a:xfrm>
            <a:solidFill>
              <a:schemeClr val="bg1"/>
            </a:solidFill>
          </p:grpSpPr>
          <p:sp>
            <p:nvSpPr>
              <p:cNvPr id="28" name="Vrije vorm: vorm 27">
                <a:extLst>
                  <a:ext uri="{FF2B5EF4-FFF2-40B4-BE49-F238E27FC236}">
                    <a16:creationId xmlns:a16="http://schemas.microsoft.com/office/drawing/2014/main" id="{C2B18F9F-D416-C868-105F-50957FA0B500}"/>
                  </a:ext>
                </a:extLst>
              </p:cNvPr>
              <p:cNvSpPr/>
              <p:nvPr/>
            </p:nvSpPr>
            <p:spPr>
              <a:xfrm>
                <a:off x="10983236" y="6372817"/>
                <a:ext cx="142734" cy="164762"/>
              </a:xfrm>
              <a:custGeom>
                <a:avLst/>
                <a:gdLst>
                  <a:gd name="connsiteX0" fmla="*/ 130590 w 142734"/>
                  <a:gd name="connsiteY0" fmla="*/ 20120 h 164762"/>
                  <a:gd name="connsiteX1" fmla="*/ 27866 w 142734"/>
                  <a:gd name="connsiteY1" fmla="*/ 133471 h 164762"/>
                  <a:gd name="connsiteX2" fmla="*/ 118446 w 142734"/>
                  <a:gd name="connsiteY2" fmla="*/ 33783 h 164762"/>
                  <a:gd name="connsiteX3" fmla="*/ 134386 w 142734"/>
                  <a:gd name="connsiteY3" fmla="*/ 53265 h 164762"/>
                  <a:gd name="connsiteX4" fmla="*/ 142735 w 142734"/>
                  <a:gd name="connsiteY4" fmla="*/ 164592 h 164762"/>
                  <a:gd name="connsiteX5" fmla="*/ 103771 w 142734"/>
                  <a:gd name="connsiteY5" fmla="*/ 90458 h 164762"/>
                  <a:gd name="connsiteX6" fmla="*/ 9143 w 142734"/>
                  <a:gd name="connsiteY6" fmla="*/ 157760 h 164762"/>
                  <a:gd name="connsiteX7" fmla="*/ 36216 w 142734"/>
                  <a:gd name="connsiteY7" fmla="*/ 50482 h 164762"/>
                  <a:gd name="connsiteX8" fmla="*/ 130590 w 142734"/>
                  <a:gd name="connsiteY8" fmla="*/ 20120 h 164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2734" h="164762">
                    <a:moveTo>
                      <a:pt x="130590" y="20120"/>
                    </a:moveTo>
                    <a:cubicBezTo>
                      <a:pt x="130590" y="20120"/>
                      <a:pt x="42794" y="25181"/>
                      <a:pt x="27866" y="133471"/>
                    </a:cubicBezTo>
                    <a:cubicBezTo>
                      <a:pt x="24324" y="149158"/>
                      <a:pt x="71891" y="118037"/>
                      <a:pt x="118446" y="33783"/>
                    </a:cubicBezTo>
                    <a:cubicBezTo>
                      <a:pt x="130590" y="31253"/>
                      <a:pt x="134386" y="53265"/>
                      <a:pt x="134386" y="53265"/>
                    </a:cubicBezTo>
                    <a:cubicBezTo>
                      <a:pt x="130084" y="71229"/>
                      <a:pt x="117434" y="125374"/>
                      <a:pt x="142735" y="164592"/>
                    </a:cubicBezTo>
                    <a:cubicBezTo>
                      <a:pt x="142735" y="164592"/>
                      <a:pt x="97445" y="171929"/>
                      <a:pt x="103771" y="90458"/>
                    </a:cubicBezTo>
                    <a:cubicBezTo>
                      <a:pt x="105036" y="72747"/>
                      <a:pt x="47349" y="189893"/>
                      <a:pt x="9143" y="157760"/>
                    </a:cubicBezTo>
                    <a:cubicBezTo>
                      <a:pt x="-18688" y="134230"/>
                      <a:pt x="24830" y="64904"/>
                      <a:pt x="36216" y="50482"/>
                    </a:cubicBezTo>
                    <a:cubicBezTo>
                      <a:pt x="47855" y="36060"/>
                      <a:pt x="114397" y="-33772"/>
                      <a:pt x="130590" y="20120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9" name="Vrije vorm: vorm 28">
                <a:extLst>
                  <a:ext uri="{FF2B5EF4-FFF2-40B4-BE49-F238E27FC236}">
                    <a16:creationId xmlns:a16="http://schemas.microsoft.com/office/drawing/2014/main" id="{42F323E6-3158-F192-E383-C40BD9EC0802}"/>
                  </a:ext>
                </a:extLst>
              </p:cNvPr>
              <p:cNvSpPr/>
              <p:nvPr/>
            </p:nvSpPr>
            <p:spPr>
              <a:xfrm>
                <a:off x="11138150" y="6370362"/>
                <a:ext cx="108329" cy="157431"/>
              </a:xfrm>
              <a:custGeom>
                <a:avLst/>
                <a:gdLst>
                  <a:gd name="connsiteX0" fmla="*/ 11858 w 108329"/>
                  <a:gd name="connsiteY0" fmla="*/ 309 h 157431"/>
                  <a:gd name="connsiteX1" fmla="*/ 33364 w 108329"/>
                  <a:gd name="connsiteY1" fmla="*/ 75202 h 157431"/>
                  <a:gd name="connsiteX2" fmla="*/ 105726 w 108329"/>
                  <a:gd name="connsiteY2" fmla="*/ 8153 h 157431"/>
                  <a:gd name="connsiteX3" fmla="*/ 90798 w 108329"/>
                  <a:gd name="connsiteY3" fmla="*/ 60527 h 157431"/>
                  <a:gd name="connsiteX4" fmla="*/ 84473 w 108329"/>
                  <a:gd name="connsiteY4" fmla="*/ 37503 h 157431"/>
                  <a:gd name="connsiteX5" fmla="*/ 33111 w 108329"/>
                  <a:gd name="connsiteY5" fmla="*/ 112648 h 157431"/>
                  <a:gd name="connsiteX6" fmla="*/ 15906 w 108329"/>
                  <a:gd name="connsiteY6" fmla="*/ 157432 h 157431"/>
                  <a:gd name="connsiteX7" fmla="*/ 6797 w 108329"/>
                  <a:gd name="connsiteY7" fmla="*/ 84816 h 157431"/>
                  <a:gd name="connsiteX8" fmla="*/ 11858 w 108329"/>
                  <a:gd name="connsiteY8" fmla="*/ 309 h 157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8329" h="157431">
                    <a:moveTo>
                      <a:pt x="11858" y="309"/>
                    </a:moveTo>
                    <a:cubicBezTo>
                      <a:pt x="11858" y="309"/>
                      <a:pt x="49304" y="-9052"/>
                      <a:pt x="33364" y="75202"/>
                    </a:cubicBezTo>
                    <a:cubicBezTo>
                      <a:pt x="47533" y="64322"/>
                      <a:pt x="55882" y="-3486"/>
                      <a:pt x="105726" y="8153"/>
                    </a:cubicBezTo>
                    <a:cubicBezTo>
                      <a:pt x="114581" y="33960"/>
                      <a:pt x="98642" y="60780"/>
                      <a:pt x="90798" y="60527"/>
                    </a:cubicBezTo>
                    <a:cubicBezTo>
                      <a:pt x="82955" y="60274"/>
                      <a:pt x="91304" y="42816"/>
                      <a:pt x="84473" y="37503"/>
                    </a:cubicBezTo>
                    <a:cubicBezTo>
                      <a:pt x="84473" y="37503"/>
                      <a:pt x="53352" y="45346"/>
                      <a:pt x="33111" y="112648"/>
                    </a:cubicBezTo>
                    <a:cubicBezTo>
                      <a:pt x="24761" y="138456"/>
                      <a:pt x="15906" y="157432"/>
                      <a:pt x="15906" y="157432"/>
                    </a:cubicBezTo>
                    <a:cubicBezTo>
                      <a:pt x="15906" y="157432"/>
                      <a:pt x="-12685" y="147058"/>
                      <a:pt x="6797" y="84816"/>
                    </a:cubicBezTo>
                    <a:cubicBezTo>
                      <a:pt x="24508" y="29406"/>
                      <a:pt x="11858" y="309"/>
                      <a:pt x="11858" y="309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0" name="Vrije vorm: vorm 29">
                <a:extLst>
                  <a:ext uri="{FF2B5EF4-FFF2-40B4-BE49-F238E27FC236}">
                    <a16:creationId xmlns:a16="http://schemas.microsoft.com/office/drawing/2014/main" id="{FB047AFC-477A-D365-1167-E6241E61C767}"/>
                  </a:ext>
                </a:extLst>
              </p:cNvPr>
              <p:cNvSpPr/>
              <p:nvPr/>
            </p:nvSpPr>
            <p:spPr>
              <a:xfrm>
                <a:off x="11232200" y="6372294"/>
                <a:ext cx="121327" cy="152800"/>
              </a:xfrm>
              <a:custGeom>
                <a:avLst/>
                <a:gdLst>
                  <a:gd name="connsiteX0" fmla="*/ 43303 w 121327"/>
                  <a:gd name="connsiteY0" fmla="*/ 128174 h 152800"/>
                  <a:gd name="connsiteX1" fmla="*/ 30652 w 121327"/>
                  <a:gd name="connsiteY1" fmla="*/ 97053 h 152800"/>
                  <a:gd name="connsiteX2" fmla="*/ 121232 w 121327"/>
                  <a:gd name="connsiteY2" fmla="*/ 13305 h 152800"/>
                  <a:gd name="connsiteX3" fmla="*/ 26098 w 121327"/>
                  <a:gd name="connsiteY3" fmla="*/ 41390 h 152800"/>
                  <a:gd name="connsiteX4" fmla="*/ 18002 w 121327"/>
                  <a:gd name="connsiteY4" fmla="*/ 148162 h 152800"/>
                  <a:gd name="connsiteX5" fmla="*/ 114653 w 121327"/>
                  <a:gd name="connsiteY5" fmla="*/ 94270 h 152800"/>
                  <a:gd name="connsiteX6" fmla="*/ 43303 w 121327"/>
                  <a:gd name="connsiteY6" fmla="*/ 128174 h 152800"/>
                  <a:gd name="connsiteX7" fmla="*/ 94665 w 121327"/>
                  <a:gd name="connsiteY7" fmla="*/ 18619 h 152800"/>
                  <a:gd name="connsiteX8" fmla="*/ 32171 w 121327"/>
                  <a:gd name="connsiteY8" fmla="*/ 85415 h 152800"/>
                  <a:gd name="connsiteX9" fmla="*/ 94665 w 121327"/>
                  <a:gd name="connsiteY9" fmla="*/ 18619 h 15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327" h="152800">
                    <a:moveTo>
                      <a:pt x="43303" y="128174"/>
                    </a:moveTo>
                    <a:cubicBezTo>
                      <a:pt x="33689" y="121090"/>
                      <a:pt x="30146" y="109704"/>
                      <a:pt x="30652" y="97053"/>
                    </a:cubicBezTo>
                    <a:cubicBezTo>
                      <a:pt x="54436" y="91740"/>
                      <a:pt x="124268" y="80860"/>
                      <a:pt x="121232" y="13305"/>
                    </a:cubicBezTo>
                    <a:cubicBezTo>
                      <a:pt x="77713" y="-28442"/>
                      <a:pt x="26098" y="41390"/>
                      <a:pt x="26098" y="41390"/>
                    </a:cubicBezTo>
                    <a:cubicBezTo>
                      <a:pt x="26098" y="41390"/>
                      <a:pt x="-26782" y="118559"/>
                      <a:pt x="18002" y="148162"/>
                    </a:cubicBezTo>
                    <a:cubicBezTo>
                      <a:pt x="63544" y="168909"/>
                      <a:pt x="114400" y="114511"/>
                      <a:pt x="114653" y="94270"/>
                    </a:cubicBezTo>
                    <a:cubicBezTo>
                      <a:pt x="112629" y="92499"/>
                      <a:pt x="66834" y="138801"/>
                      <a:pt x="43303" y="128174"/>
                    </a:cubicBezTo>
                    <a:moveTo>
                      <a:pt x="94665" y="18619"/>
                    </a:moveTo>
                    <a:cubicBezTo>
                      <a:pt x="103774" y="57077"/>
                      <a:pt x="57219" y="77318"/>
                      <a:pt x="32171" y="85415"/>
                    </a:cubicBezTo>
                    <a:cubicBezTo>
                      <a:pt x="39255" y="51764"/>
                      <a:pt x="69617" y="14317"/>
                      <a:pt x="94665" y="18619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1" name="Vrije vorm: vorm 30">
                <a:extLst>
                  <a:ext uri="{FF2B5EF4-FFF2-40B4-BE49-F238E27FC236}">
                    <a16:creationId xmlns:a16="http://schemas.microsoft.com/office/drawing/2014/main" id="{C136ED70-12C9-1B12-60B2-E2D94F7AEEEE}"/>
                  </a:ext>
                </a:extLst>
              </p:cNvPr>
              <p:cNvSpPr/>
              <p:nvPr/>
            </p:nvSpPr>
            <p:spPr>
              <a:xfrm>
                <a:off x="11358641" y="6363587"/>
                <a:ext cx="125375" cy="178628"/>
              </a:xfrm>
              <a:custGeom>
                <a:avLst/>
                <a:gdLst>
                  <a:gd name="connsiteX0" fmla="*/ 9971 w 125375"/>
                  <a:gd name="connsiteY0" fmla="*/ 0 h 178628"/>
                  <a:gd name="connsiteX1" fmla="*/ 11236 w 125375"/>
                  <a:gd name="connsiteY1" fmla="*/ 67808 h 178628"/>
                  <a:gd name="connsiteX2" fmla="*/ 10477 w 125375"/>
                  <a:gd name="connsiteY2" fmla="*/ 150038 h 178628"/>
                  <a:gd name="connsiteX3" fmla="*/ 95237 w 125375"/>
                  <a:gd name="connsiteY3" fmla="*/ 38964 h 178628"/>
                  <a:gd name="connsiteX4" fmla="*/ 91695 w 125375"/>
                  <a:gd name="connsiteY4" fmla="*/ 62748 h 178628"/>
                  <a:gd name="connsiteX5" fmla="*/ 112442 w 125375"/>
                  <a:gd name="connsiteY5" fmla="*/ 178628 h 178628"/>
                  <a:gd name="connsiteX6" fmla="*/ 108647 w 125375"/>
                  <a:gd name="connsiteY6" fmla="*/ 93615 h 178628"/>
                  <a:gd name="connsiteX7" fmla="*/ 121045 w 125375"/>
                  <a:gd name="connsiteY7" fmla="*/ 15434 h 178628"/>
                  <a:gd name="connsiteX8" fmla="*/ 26417 w 125375"/>
                  <a:gd name="connsiteY8" fmla="*/ 88808 h 178628"/>
                  <a:gd name="connsiteX9" fmla="*/ 9971 w 125375"/>
                  <a:gd name="connsiteY9" fmla="*/ 0 h 17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5375" h="178628">
                    <a:moveTo>
                      <a:pt x="9971" y="0"/>
                    </a:moveTo>
                    <a:cubicBezTo>
                      <a:pt x="9971" y="0"/>
                      <a:pt x="24646" y="9362"/>
                      <a:pt x="11236" y="67808"/>
                    </a:cubicBezTo>
                    <a:cubicBezTo>
                      <a:pt x="-2173" y="126254"/>
                      <a:pt x="-4956" y="140423"/>
                      <a:pt x="10477" y="150038"/>
                    </a:cubicBezTo>
                    <a:cubicBezTo>
                      <a:pt x="26417" y="142194"/>
                      <a:pt x="43369" y="49591"/>
                      <a:pt x="95237" y="38964"/>
                    </a:cubicBezTo>
                    <a:cubicBezTo>
                      <a:pt x="95237" y="38964"/>
                      <a:pt x="99286" y="39723"/>
                      <a:pt x="91695" y="62748"/>
                    </a:cubicBezTo>
                    <a:cubicBezTo>
                      <a:pt x="84105" y="85772"/>
                      <a:pt x="49948" y="164713"/>
                      <a:pt x="112442" y="178628"/>
                    </a:cubicBezTo>
                    <a:cubicBezTo>
                      <a:pt x="95996" y="152315"/>
                      <a:pt x="93466" y="128025"/>
                      <a:pt x="108647" y="93615"/>
                    </a:cubicBezTo>
                    <a:cubicBezTo>
                      <a:pt x="123828" y="58952"/>
                      <a:pt x="130406" y="35928"/>
                      <a:pt x="121045" y="15434"/>
                    </a:cubicBezTo>
                    <a:cubicBezTo>
                      <a:pt x="63104" y="1518"/>
                      <a:pt x="50960" y="62242"/>
                      <a:pt x="26417" y="88808"/>
                    </a:cubicBezTo>
                    <a:cubicBezTo>
                      <a:pt x="26417" y="88808"/>
                      <a:pt x="52225" y="1771"/>
                      <a:pt x="9971" y="0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23" name="Graphic 2">
              <a:extLst>
                <a:ext uri="{FF2B5EF4-FFF2-40B4-BE49-F238E27FC236}">
                  <a16:creationId xmlns:a16="http://schemas.microsoft.com/office/drawing/2014/main" id="{79E59C36-3D64-310E-BF20-C159B336DF70}"/>
                </a:ext>
              </a:extLst>
            </p:cNvPr>
            <p:cNvGrpSpPr/>
            <p:nvPr/>
          </p:nvGrpSpPr>
          <p:grpSpPr>
            <a:xfrm>
              <a:off x="10712480" y="6267442"/>
              <a:ext cx="990207" cy="373702"/>
              <a:chOff x="10712480" y="6267442"/>
              <a:chExt cx="990207" cy="373702"/>
            </a:xfrm>
            <a:solidFill>
              <a:schemeClr val="bg1"/>
            </a:solidFill>
          </p:grpSpPr>
          <p:sp>
            <p:nvSpPr>
              <p:cNvPr id="24" name="Vrije vorm: vorm 23">
                <a:extLst>
                  <a:ext uri="{FF2B5EF4-FFF2-40B4-BE49-F238E27FC236}">
                    <a16:creationId xmlns:a16="http://schemas.microsoft.com/office/drawing/2014/main" id="{09FF0229-6BD3-5912-E1E8-A2FB7AB08144}"/>
                  </a:ext>
                </a:extLst>
              </p:cNvPr>
              <p:cNvSpPr/>
              <p:nvPr/>
            </p:nvSpPr>
            <p:spPr>
              <a:xfrm>
                <a:off x="11487819" y="6288442"/>
                <a:ext cx="108662" cy="229991"/>
              </a:xfrm>
              <a:custGeom>
                <a:avLst/>
                <a:gdLst>
                  <a:gd name="connsiteX0" fmla="*/ 62204 w 108662"/>
                  <a:gd name="connsiteY0" fmla="*/ 93615 h 229991"/>
                  <a:gd name="connsiteX1" fmla="*/ 106988 w 108662"/>
                  <a:gd name="connsiteY1" fmla="*/ 96399 h 229991"/>
                  <a:gd name="connsiteX2" fmla="*/ 71313 w 108662"/>
                  <a:gd name="connsiteY2" fmla="*/ 73880 h 229991"/>
                  <a:gd name="connsiteX3" fmla="*/ 55879 w 108662"/>
                  <a:gd name="connsiteY3" fmla="*/ 0 h 229991"/>
                  <a:gd name="connsiteX4" fmla="*/ 41963 w 108662"/>
                  <a:gd name="connsiteY4" fmla="*/ 78435 h 229991"/>
                  <a:gd name="connsiteX5" fmla="*/ 9830 w 108662"/>
                  <a:gd name="connsiteY5" fmla="*/ 106013 h 229991"/>
                  <a:gd name="connsiteX6" fmla="*/ 32602 w 108662"/>
                  <a:gd name="connsiteY6" fmla="*/ 97664 h 229991"/>
                  <a:gd name="connsiteX7" fmla="*/ 25517 w 108662"/>
                  <a:gd name="connsiteY7" fmla="*/ 111580 h 229991"/>
                  <a:gd name="connsiteX8" fmla="*/ 28554 w 108662"/>
                  <a:gd name="connsiteY8" fmla="*/ 229990 h 229991"/>
                  <a:gd name="connsiteX9" fmla="*/ 79409 w 108662"/>
                  <a:gd name="connsiteY9" fmla="*/ 164207 h 229991"/>
                  <a:gd name="connsiteX10" fmla="*/ 34626 w 108662"/>
                  <a:gd name="connsiteY10" fmla="*/ 205195 h 229991"/>
                  <a:gd name="connsiteX11" fmla="*/ 60686 w 108662"/>
                  <a:gd name="connsiteY11" fmla="*/ 96399 h 229991"/>
                  <a:gd name="connsiteX12" fmla="*/ 62204 w 108662"/>
                  <a:gd name="connsiteY12" fmla="*/ 93615 h 229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662" h="229991">
                    <a:moveTo>
                      <a:pt x="62204" y="93615"/>
                    </a:moveTo>
                    <a:cubicBezTo>
                      <a:pt x="74602" y="93109"/>
                      <a:pt x="89277" y="93868"/>
                      <a:pt x="106988" y="96399"/>
                    </a:cubicBezTo>
                    <a:cubicBezTo>
                      <a:pt x="106988" y="96399"/>
                      <a:pt x="120398" y="70085"/>
                      <a:pt x="71313" y="73880"/>
                    </a:cubicBezTo>
                    <a:cubicBezTo>
                      <a:pt x="83711" y="42000"/>
                      <a:pt x="91301" y="0"/>
                      <a:pt x="55879" y="0"/>
                    </a:cubicBezTo>
                    <a:cubicBezTo>
                      <a:pt x="55879" y="0"/>
                      <a:pt x="73084" y="9362"/>
                      <a:pt x="41963" y="78435"/>
                    </a:cubicBezTo>
                    <a:cubicBezTo>
                      <a:pt x="-6868" y="89820"/>
                      <a:pt x="9830" y="106013"/>
                      <a:pt x="9830" y="106013"/>
                    </a:cubicBezTo>
                    <a:cubicBezTo>
                      <a:pt x="9830" y="106013"/>
                      <a:pt x="13879" y="102471"/>
                      <a:pt x="32602" y="97664"/>
                    </a:cubicBezTo>
                    <a:cubicBezTo>
                      <a:pt x="30325" y="101965"/>
                      <a:pt x="28048" y="106772"/>
                      <a:pt x="25517" y="111580"/>
                    </a:cubicBezTo>
                    <a:cubicBezTo>
                      <a:pt x="-27363" y="211267"/>
                      <a:pt x="16409" y="229990"/>
                      <a:pt x="28554" y="229990"/>
                    </a:cubicBezTo>
                    <a:cubicBezTo>
                      <a:pt x="40698" y="229990"/>
                      <a:pt x="67265" y="231002"/>
                      <a:pt x="79409" y="164207"/>
                    </a:cubicBezTo>
                    <a:cubicBezTo>
                      <a:pt x="79409" y="164207"/>
                      <a:pt x="50313" y="222906"/>
                      <a:pt x="34626" y="205195"/>
                    </a:cubicBezTo>
                    <a:cubicBezTo>
                      <a:pt x="18939" y="187484"/>
                      <a:pt x="45000" y="124989"/>
                      <a:pt x="60686" y="96399"/>
                    </a:cubicBezTo>
                    <a:cubicBezTo>
                      <a:pt x="61192" y="95387"/>
                      <a:pt x="61698" y="94375"/>
                      <a:pt x="62204" y="93615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5" name="Vrije vorm: vorm 24">
                <a:extLst>
                  <a:ext uri="{FF2B5EF4-FFF2-40B4-BE49-F238E27FC236}">
                    <a16:creationId xmlns:a16="http://schemas.microsoft.com/office/drawing/2014/main" id="{7BB5CE1F-2927-D1F1-5B11-8C2E2D0C6095}"/>
                  </a:ext>
                </a:extLst>
              </p:cNvPr>
              <p:cNvSpPr/>
              <p:nvPr/>
            </p:nvSpPr>
            <p:spPr>
              <a:xfrm>
                <a:off x="10712480" y="6267442"/>
                <a:ext cx="310870" cy="373702"/>
              </a:xfrm>
              <a:custGeom>
                <a:avLst/>
                <a:gdLst>
                  <a:gd name="connsiteX0" fmla="*/ 119488 w 310870"/>
                  <a:gd name="connsiteY0" fmla="*/ 0 h 373702"/>
                  <a:gd name="connsiteX1" fmla="*/ 30174 w 310870"/>
                  <a:gd name="connsiteY1" fmla="*/ 184195 h 373702"/>
                  <a:gd name="connsiteX2" fmla="*/ 28150 w 310870"/>
                  <a:gd name="connsiteY2" fmla="*/ 373703 h 373702"/>
                  <a:gd name="connsiteX3" fmla="*/ 108609 w 310870"/>
                  <a:gd name="connsiteY3" fmla="*/ 58446 h 373702"/>
                  <a:gd name="connsiteX4" fmla="*/ 108609 w 310870"/>
                  <a:gd name="connsiteY4" fmla="*/ 325883 h 373702"/>
                  <a:gd name="connsiteX5" fmla="*/ 270285 w 310870"/>
                  <a:gd name="connsiteY5" fmla="*/ 55410 h 373702"/>
                  <a:gd name="connsiteX6" fmla="*/ 213357 w 310870"/>
                  <a:gd name="connsiteY6" fmla="*/ 297039 h 373702"/>
                  <a:gd name="connsiteX7" fmla="*/ 261430 w 310870"/>
                  <a:gd name="connsiteY7" fmla="*/ 355486 h 373702"/>
                  <a:gd name="connsiteX8" fmla="*/ 264972 w 310870"/>
                  <a:gd name="connsiteY8" fmla="*/ 166231 h 373702"/>
                  <a:gd name="connsiteX9" fmla="*/ 309249 w 310870"/>
                  <a:gd name="connsiteY9" fmla="*/ 4554 h 373702"/>
                  <a:gd name="connsiteX10" fmla="*/ 142766 w 310870"/>
                  <a:gd name="connsiteY10" fmla="*/ 214810 h 373702"/>
                  <a:gd name="connsiteX11" fmla="*/ 119488 w 310870"/>
                  <a:gd name="connsiteY11" fmla="*/ 0 h 373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0870" h="373702">
                    <a:moveTo>
                      <a:pt x="119488" y="0"/>
                    </a:moveTo>
                    <a:cubicBezTo>
                      <a:pt x="119488" y="0"/>
                      <a:pt x="68380" y="80712"/>
                      <a:pt x="30174" y="184195"/>
                    </a:cubicBezTo>
                    <a:cubicBezTo>
                      <a:pt x="-8031" y="287425"/>
                      <a:pt x="-11320" y="351185"/>
                      <a:pt x="28150" y="373703"/>
                    </a:cubicBezTo>
                    <a:cubicBezTo>
                      <a:pt x="32452" y="195833"/>
                      <a:pt x="108609" y="58446"/>
                      <a:pt x="108609" y="58446"/>
                    </a:cubicBezTo>
                    <a:cubicBezTo>
                      <a:pt x="108609" y="58446"/>
                      <a:pt x="127332" y="169520"/>
                      <a:pt x="108609" y="325883"/>
                    </a:cubicBezTo>
                    <a:cubicBezTo>
                      <a:pt x="132139" y="326136"/>
                      <a:pt x="149850" y="174074"/>
                      <a:pt x="270285" y="55410"/>
                    </a:cubicBezTo>
                    <a:cubicBezTo>
                      <a:pt x="270285" y="55410"/>
                      <a:pt x="201212" y="214304"/>
                      <a:pt x="213357" y="297039"/>
                    </a:cubicBezTo>
                    <a:cubicBezTo>
                      <a:pt x="222971" y="372438"/>
                      <a:pt x="261430" y="355486"/>
                      <a:pt x="261430" y="355486"/>
                    </a:cubicBezTo>
                    <a:cubicBezTo>
                      <a:pt x="261430" y="355486"/>
                      <a:pt x="219935" y="289955"/>
                      <a:pt x="264972" y="166231"/>
                    </a:cubicBezTo>
                    <a:cubicBezTo>
                      <a:pt x="316587" y="34916"/>
                      <a:pt x="312286" y="11892"/>
                      <a:pt x="309249" y="4554"/>
                    </a:cubicBezTo>
                    <a:cubicBezTo>
                      <a:pt x="223983" y="11892"/>
                      <a:pt x="142766" y="214810"/>
                      <a:pt x="142766" y="214810"/>
                    </a:cubicBezTo>
                    <a:cubicBezTo>
                      <a:pt x="142766" y="214810"/>
                      <a:pt x="156682" y="67555"/>
                      <a:pt x="119488" y="0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6" name="Vrije vorm: vorm 25">
                <a:extLst>
                  <a:ext uri="{FF2B5EF4-FFF2-40B4-BE49-F238E27FC236}">
                    <a16:creationId xmlns:a16="http://schemas.microsoft.com/office/drawing/2014/main" id="{0177DF00-5087-3960-FDC7-7A7D883078F2}"/>
                  </a:ext>
                </a:extLst>
              </p:cNvPr>
              <p:cNvSpPr/>
              <p:nvPr/>
            </p:nvSpPr>
            <p:spPr>
              <a:xfrm>
                <a:off x="11036910" y="6544955"/>
                <a:ext cx="414943" cy="48875"/>
              </a:xfrm>
              <a:custGeom>
                <a:avLst/>
                <a:gdLst>
                  <a:gd name="connsiteX0" fmla="*/ 0 w 414943"/>
                  <a:gd name="connsiteY0" fmla="*/ 48875 h 48875"/>
                  <a:gd name="connsiteX1" fmla="*/ 207219 w 414943"/>
                  <a:gd name="connsiteY1" fmla="*/ 18766 h 48875"/>
                  <a:gd name="connsiteX2" fmla="*/ 414944 w 414943"/>
                  <a:gd name="connsiteY2" fmla="*/ 26610 h 48875"/>
                  <a:gd name="connsiteX3" fmla="*/ 205954 w 414943"/>
                  <a:gd name="connsiteY3" fmla="*/ 4851 h 48875"/>
                  <a:gd name="connsiteX4" fmla="*/ 0 w 414943"/>
                  <a:gd name="connsiteY4" fmla="*/ 48875 h 4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43" h="48875">
                    <a:moveTo>
                      <a:pt x="0" y="48875"/>
                    </a:moveTo>
                    <a:cubicBezTo>
                      <a:pt x="0" y="48875"/>
                      <a:pt x="145230" y="22815"/>
                      <a:pt x="207219" y="18766"/>
                    </a:cubicBezTo>
                    <a:cubicBezTo>
                      <a:pt x="273256" y="14465"/>
                      <a:pt x="350425" y="13706"/>
                      <a:pt x="414944" y="26610"/>
                    </a:cubicBezTo>
                    <a:cubicBezTo>
                      <a:pt x="414944" y="26610"/>
                      <a:pt x="394450" y="-13619"/>
                      <a:pt x="205954" y="4851"/>
                    </a:cubicBezTo>
                    <a:cubicBezTo>
                      <a:pt x="42253" y="21044"/>
                      <a:pt x="2530" y="41538"/>
                      <a:pt x="0" y="48875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7" name="Vrije vorm: vorm 26">
                <a:extLst>
                  <a:ext uri="{FF2B5EF4-FFF2-40B4-BE49-F238E27FC236}">
                    <a16:creationId xmlns:a16="http://schemas.microsoft.com/office/drawing/2014/main" id="{8A9EE500-C43F-DC3D-39E4-47C12177F45F}"/>
                  </a:ext>
                </a:extLst>
              </p:cNvPr>
              <p:cNvSpPr/>
              <p:nvPr/>
            </p:nvSpPr>
            <p:spPr>
              <a:xfrm>
                <a:off x="11581359" y="6357113"/>
                <a:ext cx="121327" cy="152800"/>
              </a:xfrm>
              <a:custGeom>
                <a:avLst/>
                <a:gdLst>
                  <a:gd name="connsiteX0" fmla="*/ 43303 w 121327"/>
                  <a:gd name="connsiteY0" fmla="*/ 128174 h 152800"/>
                  <a:gd name="connsiteX1" fmla="*/ 30652 w 121327"/>
                  <a:gd name="connsiteY1" fmla="*/ 97053 h 152800"/>
                  <a:gd name="connsiteX2" fmla="*/ 121232 w 121327"/>
                  <a:gd name="connsiteY2" fmla="*/ 13305 h 152800"/>
                  <a:gd name="connsiteX3" fmla="*/ 26098 w 121327"/>
                  <a:gd name="connsiteY3" fmla="*/ 41390 h 152800"/>
                  <a:gd name="connsiteX4" fmla="*/ 18002 w 121327"/>
                  <a:gd name="connsiteY4" fmla="*/ 148162 h 152800"/>
                  <a:gd name="connsiteX5" fmla="*/ 114653 w 121327"/>
                  <a:gd name="connsiteY5" fmla="*/ 94270 h 152800"/>
                  <a:gd name="connsiteX6" fmla="*/ 43303 w 121327"/>
                  <a:gd name="connsiteY6" fmla="*/ 128174 h 152800"/>
                  <a:gd name="connsiteX7" fmla="*/ 94918 w 121327"/>
                  <a:gd name="connsiteY7" fmla="*/ 18619 h 152800"/>
                  <a:gd name="connsiteX8" fmla="*/ 32424 w 121327"/>
                  <a:gd name="connsiteY8" fmla="*/ 85415 h 152800"/>
                  <a:gd name="connsiteX9" fmla="*/ 94918 w 121327"/>
                  <a:gd name="connsiteY9" fmla="*/ 18619 h 15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327" h="152800">
                    <a:moveTo>
                      <a:pt x="43303" y="128174"/>
                    </a:moveTo>
                    <a:cubicBezTo>
                      <a:pt x="33689" y="121090"/>
                      <a:pt x="30146" y="109704"/>
                      <a:pt x="30652" y="97053"/>
                    </a:cubicBezTo>
                    <a:cubicBezTo>
                      <a:pt x="54436" y="91740"/>
                      <a:pt x="124268" y="80860"/>
                      <a:pt x="121232" y="13305"/>
                    </a:cubicBezTo>
                    <a:cubicBezTo>
                      <a:pt x="77713" y="-28442"/>
                      <a:pt x="26098" y="41390"/>
                      <a:pt x="26098" y="41390"/>
                    </a:cubicBezTo>
                    <a:cubicBezTo>
                      <a:pt x="26098" y="41390"/>
                      <a:pt x="-26782" y="118559"/>
                      <a:pt x="18002" y="148162"/>
                    </a:cubicBezTo>
                    <a:cubicBezTo>
                      <a:pt x="63544" y="168909"/>
                      <a:pt x="114400" y="114511"/>
                      <a:pt x="114653" y="94270"/>
                    </a:cubicBezTo>
                    <a:cubicBezTo>
                      <a:pt x="112882" y="92499"/>
                      <a:pt x="67087" y="138801"/>
                      <a:pt x="43303" y="128174"/>
                    </a:cubicBezTo>
                    <a:moveTo>
                      <a:pt x="94918" y="18619"/>
                    </a:moveTo>
                    <a:cubicBezTo>
                      <a:pt x="104027" y="57077"/>
                      <a:pt x="57472" y="77318"/>
                      <a:pt x="32424" y="85415"/>
                    </a:cubicBezTo>
                    <a:cubicBezTo>
                      <a:pt x="39508" y="51764"/>
                      <a:pt x="69870" y="14317"/>
                      <a:pt x="94918" y="18619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32" name="Tijdelijke aanduiding voor datum 31">
            <a:extLst>
              <a:ext uri="{FF2B5EF4-FFF2-40B4-BE49-F238E27FC236}">
                <a16:creationId xmlns:a16="http://schemas.microsoft.com/office/drawing/2014/main" id="{5EFACAE4-F4AB-C679-53B8-853786E7C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3" name="Tijdelijke aanduiding voor voettekst 32">
            <a:extLst>
              <a:ext uri="{FF2B5EF4-FFF2-40B4-BE49-F238E27FC236}">
                <a16:creationId xmlns:a16="http://schemas.microsoft.com/office/drawing/2014/main" id="{C97CEB3A-3EC8-4868-512B-AE959AE33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4" name="Tijdelijke aanduiding voor dianummer 33">
            <a:extLst>
              <a:ext uri="{FF2B5EF4-FFF2-40B4-BE49-F238E27FC236}">
                <a16:creationId xmlns:a16="http://schemas.microsoft.com/office/drawing/2014/main" id="{5ADFCD3B-4427-4F4B-751F-88C2D7CFC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A6968-E661-4BF1-B33C-A1B8A09C485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400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eko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CBED89E5-7C2A-4712-C327-E56925EEF1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9616" y="1679258"/>
            <a:ext cx="8929394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Titel</a:t>
            </a:r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F10980D0-A3D5-38F1-263A-ACCACBCC917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39616" y="4558983"/>
            <a:ext cx="8929394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Ondertitel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7116077-A4CF-9F1A-C7B5-F8E123C15C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8901" y="2672916"/>
            <a:ext cx="1692275" cy="2892425"/>
          </a:xfrm>
        </p:spPr>
        <p:txBody>
          <a:bodyPr anchor="ctr"/>
          <a:lstStyle>
            <a:lvl1pPr marL="0" indent="0" algn="ctr">
              <a:buNone/>
              <a:defRPr sz="9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EFF7B278-48C6-7B1C-3FEE-D1CF5D4EA7CA}"/>
              </a:ext>
            </a:extLst>
          </p:cNvPr>
          <p:cNvGrpSpPr/>
          <p:nvPr userDrawn="1"/>
        </p:nvGrpSpPr>
        <p:grpSpPr>
          <a:xfrm>
            <a:off x="10712480" y="6267442"/>
            <a:ext cx="990207" cy="373702"/>
            <a:chOff x="10712480" y="6267442"/>
            <a:chExt cx="990207" cy="373702"/>
          </a:xfrm>
        </p:grpSpPr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B305CA0E-4850-5C00-9897-B11E2B07ECF2}"/>
                </a:ext>
              </a:extLst>
            </p:cNvPr>
            <p:cNvGrpSpPr/>
            <p:nvPr/>
          </p:nvGrpSpPr>
          <p:grpSpPr>
            <a:xfrm>
              <a:off x="10983236" y="6363587"/>
              <a:ext cx="500780" cy="178628"/>
              <a:chOff x="10983236" y="6363587"/>
              <a:chExt cx="500780" cy="178628"/>
            </a:xfrm>
            <a:solidFill>
              <a:schemeClr val="bg1"/>
            </a:solidFill>
          </p:grpSpPr>
          <p:sp>
            <p:nvSpPr>
              <p:cNvPr id="11" name="Vrije vorm: vorm 10">
                <a:extLst>
                  <a:ext uri="{FF2B5EF4-FFF2-40B4-BE49-F238E27FC236}">
                    <a16:creationId xmlns:a16="http://schemas.microsoft.com/office/drawing/2014/main" id="{FF56C08F-1093-6591-73ED-4FDD43FC2E21}"/>
                  </a:ext>
                </a:extLst>
              </p:cNvPr>
              <p:cNvSpPr/>
              <p:nvPr/>
            </p:nvSpPr>
            <p:spPr>
              <a:xfrm>
                <a:off x="10983236" y="6372817"/>
                <a:ext cx="142734" cy="164762"/>
              </a:xfrm>
              <a:custGeom>
                <a:avLst/>
                <a:gdLst>
                  <a:gd name="connsiteX0" fmla="*/ 130590 w 142734"/>
                  <a:gd name="connsiteY0" fmla="*/ 20120 h 164762"/>
                  <a:gd name="connsiteX1" fmla="*/ 27866 w 142734"/>
                  <a:gd name="connsiteY1" fmla="*/ 133471 h 164762"/>
                  <a:gd name="connsiteX2" fmla="*/ 118446 w 142734"/>
                  <a:gd name="connsiteY2" fmla="*/ 33783 h 164762"/>
                  <a:gd name="connsiteX3" fmla="*/ 134386 w 142734"/>
                  <a:gd name="connsiteY3" fmla="*/ 53265 h 164762"/>
                  <a:gd name="connsiteX4" fmla="*/ 142735 w 142734"/>
                  <a:gd name="connsiteY4" fmla="*/ 164592 h 164762"/>
                  <a:gd name="connsiteX5" fmla="*/ 103771 w 142734"/>
                  <a:gd name="connsiteY5" fmla="*/ 90458 h 164762"/>
                  <a:gd name="connsiteX6" fmla="*/ 9143 w 142734"/>
                  <a:gd name="connsiteY6" fmla="*/ 157760 h 164762"/>
                  <a:gd name="connsiteX7" fmla="*/ 36216 w 142734"/>
                  <a:gd name="connsiteY7" fmla="*/ 50482 h 164762"/>
                  <a:gd name="connsiteX8" fmla="*/ 130590 w 142734"/>
                  <a:gd name="connsiteY8" fmla="*/ 20120 h 164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2734" h="164762">
                    <a:moveTo>
                      <a:pt x="130590" y="20120"/>
                    </a:moveTo>
                    <a:cubicBezTo>
                      <a:pt x="130590" y="20120"/>
                      <a:pt x="42794" y="25181"/>
                      <a:pt x="27866" y="133471"/>
                    </a:cubicBezTo>
                    <a:cubicBezTo>
                      <a:pt x="24324" y="149158"/>
                      <a:pt x="71891" y="118037"/>
                      <a:pt x="118446" y="33783"/>
                    </a:cubicBezTo>
                    <a:cubicBezTo>
                      <a:pt x="130590" y="31253"/>
                      <a:pt x="134386" y="53265"/>
                      <a:pt x="134386" y="53265"/>
                    </a:cubicBezTo>
                    <a:cubicBezTo>
                      <a:pt x="130084" y="71229"/>
                      <a:pt x="117434" y="125374"/>
                      <a:pt x="142735" y="164592"/>
                    </a:cubicBezTo>
                    <a:cubicBezTo>
                      <a:pt x="142735" y="164592"/>
                      <a:pt x="97445" y="171929"/>
                      <a:pt x="103771" y="90458"/>
                    </a:cubicBezTo>
                    <a:cubicBezTo>
                      <a:pt x="105036" y="72747"/>
                      <a:pt x="47349" y="189893"/>
                      <a:pt x="9143" y="157760"/>
                    </a:cubicBezTo>
                    <a:cubicBezTo>
                      <a:pt x="-18688" y="134230"/>
                      <a:pt x="24830" y="64904"/>
                      <a:pt x="36216" y="50482"/>
                    </a:cubicBezTo>
                    <a:cubicBezTo>
                      <a:pt x="47855" y="36060"/>
                      <a:pt x="114397" y="-33772"/>
                      <a:pt x="130590" y="20120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" name="Vrije vorm: vorm 12">
                <a:extLst>
                  <a:ext uri="{FF2B5EF4-FFF2-40B4-BE49-F238E27FC236}">
                    <a16:creationId xmlns:a16="http://schemas.microsoft.com/office/drawing/2014/main" id="{CE595239-FBDB-EE36-019E-9346BCA962A8}"/>
                  </a:ext>
                </a:extLst>
              </p:cNvPr>
              <p:cNvSpPr/>
              <p:nvPr/>
            </p:nvSpPr>
            <p:spPr>
              <a:xfrm>
                <a:off x="11138150" y="6370362"/>
                <a:ext cx="108329" cy="157431"/>
              </a:xfrm>
              <a:custGeom>
                <a:avLst/>
                <a:gdLst>
                  <a:gd name="connsiteX0" fmla="*/ 11858 w 108329"/>
                  <a:gd name="connsiteY0" fmla="*/ 309 h 157431"/>
                  <a:gd name="connsiteX1" fmla="*/ 33364 w 108329"/>
                  <a:gd name="connsiteY1" fmla="*/ 75202 h 157431"/>
                  <a:gd name="connsiteX2" fmla="*/ 105726 w 108329"/>
                  <a:gd name="connsiteY2" fmla="*/ 8153 h 157431"/>
                  <a:gd name="connsiteX3" fmla="*/ 90798 w 108329"/>
                  <a:gd name="connsiteY3" fmla="*/ 60527 h 157431"/>
                  <a:gd name="connsiteX4" fmla="*/ 84473 w 108329"/>
                  <a:gd name="connsiteY4" fmla="*/ 37503 h 157431"/>
                  <a:gd name="connsiteX5" fmla="*/ 33111 w 108329"/>
                  <a:gd name="connsiteY5" fmla="*/ 112648 h 157431"/>
                  <a:gd name="connsiteX6" fmla="*/ 15906 w 108329"/>
                  <a:gd name="connsiteY6" fmla="*/ 157432 h 157431"/>
                  <a:gd name="connsiteX7" fmla="*/ 6797 w 108329"/>
                  <a:gd name="connsiteY7" fmla="*/ 84816 h 157431"/>
                  <a:gd name="connsiteX8" fmla="*/ 11858 w 108329"/>
                  <a:gd name="connsiteY8" fmla="*/ 309 h 157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8329" h="157431">
                    <a:moveTo>
                      <a:pt x="11858" y="309"/>
                    </a:moveTo>
                    <a:cubicBezTo>
                      <a:pt x="11858" y="309"/>
                      <a:pt x="49304" y="-9052"/>
                      <a:pt x="33364" y="75202"/>
                    </a:cubicBezTo>
                    <a:cubicBezTo>
                      <a:pt x="47533" y="64322"/>
                      <a:pt x="55882" y="-3486"/>
                      <a:pt x="105726" y="8153"/>
                    </a:cubicBezTo>
                    <a:cubicBezTo>
                      <a:pt x="114581" y="33960"/>
                      <a:pt x="98642" y="60780"/>
                      <a:pt x="90798" y="60527"/>
                    </a:cubicBezTo>
                    <a:cubicBezTo>
                      <a:pt x="82955" y="60274"/>
                      <a:pt x="91304" y="42816"/>
                      <a:pt x="84473" y="37503"/>
                    </a:cubicBezTo>
                    <a:cubicBezTo>
                      <a:pt x="84473" y="37503"/>
                      <a:pt x="53352" y="45346"/>
                      <a:pt x="33111" y="112648"/>
                    </a:cubicBezTo>
                    <a:cubicBezTo>
                      <a:pt x="24761" y="138456"/>
                      <a:pt x="15906" y="157432"/>
                      <a:pt x="15906" y="157432"/>
                    </a:cubicBezTo>
                    <a:cubicBezTo>
                      <a:pt x="15906" y="157432"/>
                      <a:pt x="-12685" y="147058"/>
                      <a:pt x="6797" y="84816"/>
                    </a:cubicBezTo>
                    <a:cubicBezTo>
                      <a:pt x="24508" y="29406"/>
                      <a:pt x="11858" y="309"/>
                      <a:pt x="11858" y="309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" name="Vrije vorm: vorm 13">
                <a:extLst>
                  <a:ext uri="{FF2B5EF4-FFF2-40B4-BE49-F238E27FC236}">
                    <a16:creationId xmlns:a16="http://schemas.microsoft.com/office/drawing/2014/main" id="{958F55FC-1879-CBC1-9E9D-92ABB3663772}"/>
                  </a:ext>
                </a:extLst>
              </p:cNvPr>
              <p:cNvSpPr/>
              <p:nvPr/>
            </p:nvSpPr>
            <p:spPr>
              <a:xfrm>
                <a:off x="11232200" y="6372294"/>
                <a:ext cx="121327" cy="152800"/>
              </a:xfrm>
              <a:custGeom>
                <a:avLst/>
                <a:gdLst>
                  <a:gd name="connsiteX0" fmla="*/ 43303 w 121327"/>
                  <a:gd name="connsiteY0" fmla="*/ 128174 h 152800"/>
                  <a:gd name="connsiteX1" fmla="*/ 30652 w 121327"/>
                  <a:gd name="connsiteY1" fmla="*/ 97053 h 152800"/>
                  <a:gd name="connsiteX2" fmla="*/ 121232 w 121327"/>
                  <a:gd name="connsiteY2" fmla="*/ 13305 h 152800"/>
                  <a:gd name="connsiteX3" fmla="*/ 26098 w 121327"/>
                  <a:gd name="connsiteY3" fmla="*/ 41390 h 152800"/>
                  <a:gd name="connsiteX4" fmla="*/ 18002 w 121327"/>
                  <a:gd name="connsiteY4" fmla="*/ 148162 h 152800"/>
                  <a:gd name="connsiteX5" fmla="*/ 114653 w 121327"/>
                  <a:gd name="connsiteY5" fmla="*/ 94270 h 152800"/>
                  <a:gd name="connsiteX6" fmla="*/ 43303 w 121327"/>
                  <a:gd name="connsiteY6" fmla="*/ 128174 h 152800"/>
                  <a:gd name="connsiteX7" fmla="*/ 94665 w 121327"/>
                  <a:gd name="connsiteY7" fmla="*/ 18619 h 152800"/>
                  <a:gd name="connsiteX8" fmla="*/ 32171 w 121327"/>
                  <a:gd name="connsiteY8" fmla="*/ 85415 h 152800"/>
                  <a:gd name="connsiteX9" fmla="*/ 94665 w 121327"/>
                  <a:gd name="connsiteY9" fmla="*/ 18619 h 15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327" h="152800">
                    <a:moveTo>
                      <a:pt x="43303" y="128174"/>
                    </a:moveTo>
                    <a:cubicBezTo>
                      <a:pt x="33689" y="121090"/>
                      <a:pt x="30146" y="109704"/>
                      <a:pt x="30652" y="97053"/>
                    </a:cubicBezTo>
                    <a:cubicBezTo>
                      <a:pt x="54436" y="91740"/>
                      <a:pt x="124268" y="80860"/>
                      <a:pt x="121232" y="13305"/>
                    </a:cubicBezTo>
                    <a:cubicBezTo>
                      <a:pt x="77713" y="-28442"/>
                      <a:pt x="26098" y="41390"/>
                      <a:pt x="26098" y="41390"/>
                    </a:cubicBezTo>
                    <a:cubicBezTo>
                      <a:pt x="26098" y="41390"/>
                      <a:pt x="-26782" y="118559"/>
                      <a:pt x="18002" y="148162"/>
                    </a:cubicBezTo>
                    <a:cubicBezTo>
                      <a:pt x="63544" y="168909"/>
                      <a:pt x="114400" y="114511"/>
                      <a:pt x="114653" y="94270"/>
                    </a:cubicBezTo>
                    <a:cubicBezTo>
                      <a:pt x="112629" y="92499"/>
                      <a:pt x="66834" y="138801"/>
                      <a:pt x="43303" y="128174"/>
                    </a:cubicBezTo>
                    <a:moveTo>
                      <a:pt x="94665" y="18619"/>
                    </a:moveTo>
                    <a:cubicBezTo>
                      <a:pt x="103774" y="57077"/>
                      <a:pt x="57219" y="77318"/>
                      <a:pt x="32171" y="85415"/>
                    </a:cubicBezTo>
                    <a:cubicBezTo>
                      <a:pt x="39255" y="51764"/>
                      <a:pt x="69617" y="14317"/>
                      <a:pt x="94665" y="18619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" name="Vrije vorm: vorm 14">
                <a:extLst>
                  <a:ext uri="{FF2B5EF4-FFF2-40B4-BE49-F238E27FC236}">
                    <a16:creationId xmlns:a16="http://schemas.microsoft.com/office/drawing/2014/main" id="{F9A5C354-C677-EE40-2492-848162E9DE7B}"/>
                  </a:ext>
                </a:extLst>
              </p:cNvPr>
              <p:cNvSpPr/>
              <p:nvPr/>
            </p:nvSpPr>
            <p:spPr>
              <a:xfrm>
                <a:off x="11358641" y="6363587"/>
                <a:ext cx="125375" cy="178628"/>
              </a:xfrm>
              <a:custGeom>
                <a:avLst/>
                <a:gdLst>
                  <a:gd name="connsiteX0" fmla="*/ 9971 w 125375"/>
                  <a:gd name="connsiteY0" fmla="*/ 0 h 178628"/>
                  <a:gd name="connsiteX1" fmla="*/ 11236 w 125375"/>
                  <a:gd name="connsiteY1" fmla="*/ 67808 h 178628"/>
                  <a:gd name="connsiteX2" fmla="*/ 10477 w 125375"/>
                  <a:gd name="connsiteY2" fmla="*/ 150038 h 178628"/>
                  <a:gd name="connsiteX3" fmla="*/ 95237 w 125375"/>
                  <a:gd name="connsiteY3" fmla="*/ 38964 h 178628"/>
                  <a:gd name="connsiteX4" fmla="*/ 91695 w 125375"/>
                  <a:gd name="connsiteY4" fmla="*/ 62748 h 178628"/>
                  <a:gd name="connsiteX5" fmla="*/ 112442 w 125375"/>
                  <a:gd name="connsiteY5" fmla="*/ 178628 h 178628"/>
                  <a:gd name="connsiteX6" fmla="*/ 108647 w 125375"/>
                  <a:gd name="connsiteY6" fmla="*/ 93615 h 178628"/>
                  <a:gd name="connsiteX7" fmla="*/ 121045 w 125375"/>
                  <a:gd name="connsiteY7" fmla="*/ 15434 h 178628"/>
                  <a:gd name="connsiteX8" fmla="*/ 26417 w 125375"/>
                  <a:gd name="connsiteY8" fmla="*/ 88808 h 178628"/>
                  <a:gd name="connsiteX9" fmla="*/ 9971 w 125375"/>
                  <a:gd name="connsiteY9" fmla="*/ 0 h 17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5375" h="178628">
                    <a:moveTo>
                      <a:pt x="9971" y="0"/>
                    </a:moveTo>
                    <a:cubicBezTo>
                      <a:pt x="9971" y="0"/>
                      <a:pt x="24646" y="9362"/>
                      <a:pt x="11236" y="67808"/>
                    </a:cubicBezTo>
                    <a:cubicBezTo>
                      <a:pt x="-2173" y="126254"/>
                      <a:pt x="-4956" y="140423"/>
                      <a:pt x="10477" y="150038"/>
                    </a:cubicBezTo>
                    <a:cubicBezTo>
                      <a:pt x="26417" y="142194"/>
                      <a:pt x="43369" y="49591"/>
                      <a:pt x="95237" y="38964"/>
                    </a:cubicBezTo>
                    <a:cubicBezTo>
                      <a:pt x="95237" y="38964"/>
                      <a:pt x="99286" y="39723"/>
                      <a:pt x="91695" y="62748"/>
                    </a:cubicBezTo>
                    <a:cubicBezTo>
                      <a:pt x="84105" y="85772"/>
                      <a:pt x="49948" y="164713"/>
                      <a:pt x="112442" y="178628"/>
                    </a:cubicBezTo>
                    <a:cubicBezTo>
                      <a:pt x="95996" y="152315"/>
                      <a:pt x="93466" y="128025"/>
                      <a:pt x="108647" y="93615"/>
                    </a:cubicBezTo>
                    <a:cubicBezTo>
                      <a:pt x="123828" y="58952"/>
                      <a:pt x="130406" y="35928"/>
                      <a:pt x="121045" y="15434"/>
                    </a:cubicBezTo>
                    <a:cubicBezTo>
                      <a:pt x="63104" y="1518"/>
                      <a:pt x="50960" y="62242"/>
                      <a:pt x="26417" y="88808"/>
                    </a:cubicBezTo>
                    <a:cubicBezTo>
                      <a:pt x="26417" y="88808"/>
                      <a:pt x="52225" y="1771"/>
                      <a:pt x="9971" y="0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16" name="Graphic 2">
              <a:extLst>
                <a:ext uri="{FF2B5EF4-FFF2-40B4-BE49-F238E27FC236}">
                  <a16:creationId xmlns:a16="http://schemas.microsoft.com/office/drawing/2014/main" id="{EB36AF74-2DF1-0A67-BB41-EC57CCD4FF65}"/>
                </a:ext>
              </a:extLst>
            </p:cNvPr>
            <p:cNvGrpSpPr/>
            <p:nvPr/>
          </p:nvGrpSpPr>
          <p:grpSpPr>
            <a:xfrm>
              <a:off x="10712480" y="6267442"/>
              <a:ext cx="990207" cy="373702"/>
              <a:chOff x="10712480" y="6267442"/>
              <a:chExt cx="990207" cy="373702"/>
            </a:xfrm>
            <a:solidFill>
              <a:schemeClr val="bg1"/>
            </a:solidFill>
          </p:grpSpPr>
          <p:sp>
            <p:nvSpPr>
              <p:cNvPr id="17" name="Vrije vorm: vorm 16">
                <a:extLst>
                  <a:ext uri="{FF2B5EF4-FFF2-40B4-BE49-F238E27FC236}">
                    <a16:creationId xmlns:a16="http://schemas.microsoft.com/office/drawing/2014/main" id="{95F2EDE8-7CE0-1E00-9AA7-1FEA6E1C1D19}"/>
                  </a:ext>
                </a:extLst>
              </p:cNvPr>
              <p:cNvSpPr/>
              <p:nvPr/>
            </p:nvSpPr>
            <p:spPr>
              <a:xfrm>
                <a:off x="11487819" y="6288442"/>
                <a:ext cx="108662" cy="229991"/>
              </a:xfrm>
              <a:custGeom>
                <a:avLst/>
                <a:gdLst>
                  <a:gd name="connsiteX0" fmla="*/ 62204 w 108662"/>
                  <a:gd name="connsiteY0" fmla="*/ 93615 h 229991"/>
                  <a:gd name="connsiteX1" fmla="*/ 106988 w 108662"/>
                  <a:gd name="connsiteY1" fmla="*/ 96399 h 229991"/>
                  <a:gd name="connsiteX2" fmla="*/ 71313 w 108662"/>
                  <a:gd name="connsiteY2" fmla="*/ 73880 h 229991"/>
                  <a:gd name="connsiteX3" fmla="*/ 55879 w 108662"/>
                  <a:gd name="connsiteY3" fmla="*/ 0 h 229991"/>
                  <a:gd name="connsiteX4" fmla="*/ 41963 w 108662"/>
                  <a:gd name="connsiteY4" fmla="*/ 78435 h 229991"/>
                  <a:gd name="connsiteX5" fmla="*/ 9830 w 108662"/>
                  <a:gd name="connsiteY5" fmla="*/ 106013 h 229991"/>
                  <a:gd name="connsiteX6" fmla="*/ 32602 w 108662"/>
                  <a:gd name="connsiteY6" fmla="*/ 97664 h 229991"/>
                  <a:gd name="connsiteX7" fmla="*/ 25517 w 108662"/>
                  <a:gd name="connsiteY7" fmla="*/ 111580 h 229991"/>
                  <a:gd name="connsiteX8" fmla="*/ 28554 w 108662"/>
                  <a:gd name="connsiteY8" fmla="*/ 229990 h 229991"/>
                  <a:gd name="connsiteX9" fmla="*/ 79409 w 108662"/>
                  <a:gd name="connsiteY9" fmla="*/ 164207 h 229991"/>
                  <a:gd name="connsiteX10" fmla="*/ 34626 w 108662"/>
                  <a:gd name="connsiteY10" fmla="*/ 205195 h 229991"/>
                  <a:gd name="connsiteX11" fmla="*/ 60686 w 108662"/>
                  <a:gd name="connsiteY11" fmla="*/ 96399 h 229991"/>
                  <a:gd name="connsiteX12" fmla="*/ 62204 w 108662"/>
                  <a:gd name="connsiteY12" fmla="*/ 93615 h 229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662" h="229991">
                    <a:moveTo>
                      <a:pt x="62204" y="93615"/>
                    </a:moveTo>
                    <a:cubicBezTo>
                      <a:pt x="74602" y="93109"/>
                      <a:pt x="89277" y="93868"/>
                      <a:pt x="106988" y="96399"/>
                    </a:cubicBezTo>
                    <a:cubicBezTo>
                      <a:pt x="106988" y="96399"/>
                      <a:pt x="120398" y="70085"/>
                      <a:pt x="71313" y="73880"/>
                    </a:cubicBezTo>
                    <a:cubicBezTo>
                      <a:pt x="83711" y="42000"/>
                      <a:pt x="91301" y="0"/>
                      <a:pt x="55879" y="0"/>
                    </a:cubicBezTo>
                    <a:cubicBezTo>
                      <a:pt x="55879" y="0"/>
                      <a:pt x="73084" y="9362"/>
                      <a:pt x="41963" y="78435"/>
                    </a:cubicBezTo>
                    <a:cubicBezTo>
                      <a:pt x="-6868" y="89820"/>
                      <a:pt x="9830" y="106013"/>
                      <a:pt x="9830" y="106013"/>
                    </a:cubicBezTo>
                    <a:cubicBezTo>
                      <a:pt x="9830" y="106013"/>
                      <a:pt x="13879" y="102471"/>
                      <a:pt x="32602" y="97664"/>
                    </a:cubicBezTo>
                    <a:cubicBezTo>
                      <a:pt x="30325" y="101965"/>
                      <a:pt x="28048" y="106772"/>
                      <a:pt x="25517" y="111580"/>
                    </a:cubicBezTo>
                    <a:cubicBezTo>
                      <a:pt x="-27363" y="211267"/>
                      <a:pt x="16409" y="229990"/>
                      <a:pt x="28554" y="229990"/>
                    </a:cubicBezTo>
                    <a:cubicBezTo>
                      <a:pt x="40698" y="229990"/>
                      <a:pt x="67265" y="231002"/>
                      <a:pt x="79409" y="164207"/>
                    </a:cubicBezTo>
                    <a:cubicBezTo>
                      <a:pt x="79409" y="164207"/>
                      <a:pt x="50313" y="222906"/>
                      <a:pt x="34626" y="205195"/>
                    </a:cubicBezTo>
                    <a:cubicBezTo>
                      <a:pt x="18939" y="187484"/>
                      <a:pt x="45000" y="124989"/>
                      <a:pt x="60686" y="96399"/>
                    </a:cubicBezTo>
                    <a:cubicBezTo>
                      <a:pt x="61192" y="95387"/>
                      <a:pt x="61698" y="94375"/>
                      <a:pt x="62204" y="93615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8" name="Vrije vorm: vorm 17">
                <a:extLst>
                  <a:ext uri="{FF2B5EF4-FFF2-40B4-BE49-F238E27FC236}">
                    <a16:creationId xmlns:a16="http://schemas.microsoft.com/office/drawing/2014/main" id="{3082B3E2-2EEC-89F9-B660-D641DF52A2F3}"/>
                  </a:ext>
                </a:extLst>
              </p:cNvPr>
              <p:cNvSpPr/>
              <p:nvPr/>
            </p:nvSpPr>
            <p:spPr>
              <a:xfrm>
                <a:off x="10712480" y="6267442"/>
                <a:ext cx="310870" cy="373702"/>
              </a:xfrm>
              <a:custGeom>
                <a:avLst/>
                <a:gdLst>
                  <a:gd name="connsiteX0" fmla="*/ 119488 w 310870"/>
                  <a:gd name="connsiteY0" fmla="*/ 0 h 373702"/>
                  <a:gd name="connsiteX1" fmla="*/ 30174 w 310870"/>
                  <a:gd name="connsiteY1" fmla="*/ 184195 h 373702"/>
                  <a:gd name="connsiteX2" fmla="*/ 28150 w 310870"/>
                  <a:gd name="connsiteY2" fmla="*/ 373703 h 373702"/>
                  <a:gd name="connsiteX3" fmla="*/ 108609 w 310870"/>
                  <a:gd name="connsiteY3" fmla="*/ 58446 h 373702"/>
                  <a:gd name="connsiteX4" fmla="*/ 108609 w 310870"/>
                  <a:gd name="connsiteY4" fmla="*/ 325883 h 373702"/>
                  <a:gd name="connsiteX5" fmla="*/ 270285 w 310870"/>
                  <a:gd name="connsiteY5" fmla="*/ 55410 h 373702"/>
                  <a:gd name="connsiteX6" fmla="*/ 213357 w 310870"/>
                  <a:gd name="connsiteY6" fmla="*/ 297039 h 373702"/>
                  <a:gd name="connsiteX7" fmla="*/ 261430 w 310870"/>
                  <a:gd name="connsiteY7" fmla="*/ 355486 h 373702"/>
                  <a:gd name="connsiteX8" fmla="*/ 264972 w 310870"/>
                  <a:gd name="connsiteY8" fmla="*/ 166231 h 373702"/>
                  <a:gd name="connsiteX9" fmla="*/ 309249 w 310870"/>
                  <a:gd name="connsiteY9" fmla="*/ 4554 h 373702"/>
                  <a:gd name="connsiteX10" fmla="*/ 142766 w 310870"/>
                  <a:gd name="connsiteY10" fmla="*/ 214810 h 373702"/>
                  <a:gd name="connsiteX11" fmla="*/ 119488 w 310870"/>
                  <a:gd name="connsiteY11" fmla="*/ 0 h 373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0870" h="373702">
                    <a:moveTo>
                      <a:pt x="119488" y="0"/>
                    </a:moveTo>
                    <a:cubicBezTo>
                      <a:pt x="119488" y="0"/>
                      <a:pt x="68380" y="80712"/>
                      <a:pt x="30174" y="184195"/>
                    </a:cubicBezTo>
                    <a:cubicBezTo>
                      <a:pt x="-8031" y="287425"/>
                      <a:pt x="-11320" y="351185"/>
                      <a:pt x="28150" y="373703"/>
                    </a:cubicBezTo>
                    <a:cubicBezTo>
                      <a:pt x="32452" y="195833"/>
                      <a:pt x="108609" y="58446"/>
                      <a:pt x="108609" y="58446"/>
                    </a:cubicBezTo>
                    <a:cubicBezTo>
                      <a:pt x="108609" y="58446"/>
                      <a:pt x="127332" y="169520"/>
                      <a:pt x="108609" y="325883"/>
                    </a:cubicBezTo>
                    <a:cubicBezTo>
                      <a:pt x="132139" y="326136"/>
                      <a:pt x="149850" y="174074"/>
                      <a:pt x="270285" y="55410"/>
                    </a:cubicBezTo>
                    <a:cubicBezTo>
                      <a:pt x="270285" y="55410"/>
                      <a:pt x="201212" y="214304"/>
                      <a:pt x="213357" y="297039"/>
                    </a:cubicBezTo>
                    <a:cubicBezTo>
                      <a:pt x="222971" y="372438"/>
                      <a:pt x="261430" y="355486"/>
                      <a:pt x="261430" y="355486"/>
                    </a:cubicBezTo>
                    <a:cubicBezTo>
                      <a:pt x="261430" y="355486"/>
                      <a:pt x="219935" y="289955"/>
                      <a:pt x="264972" y="166231"/>
                    </a:cubicBezTo>
                    <a:cubicBezTo>
                      <a:pt x="316587" y="34916"/>
                      <a:pt x="312286" y="11892"/>
                      <a:pt x="309249" y="4554"/>
                    </a:cubicBezTo>
                    <a:cubicBezTo>
                      <a:pt x="223983" y="11892"/>
                      <a:pt x="142766" y="214810"/>
                      <a:pt x="142766" y="214810"/>
                    </a:cubicBezTo>
                    <a:cubicBezTo>
                      <a:pt x="142766" y="214810"/>
                      <a:pt x="156682" y="67555"/>
                      <a:pt x="119488" y="0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9" name="Vrije vorm: vorm 18">
                <a:extLst>
                  <a:ext uri="{FF2B5EF4-FFF2-40B4-BE49-F238E27FC236}">
                    <a16:creationId xmlns:a16="http://schemas.microsoft.com/office/drawing/2014/main" id="{BB6F5BEB-FD51-CD38-6BA8-B68A3450E95F}"/>
                  </a:ext>
                </a:extLst>
              </p:cNvPr>
              <p:cNvSpPr/>
              <p:nvPr/>
            </p:nvSpPr>
            <p:spPr>
              <a:xfrm>
                <a:off x="11036910" y="6544955"/>
                <a:ext cx="414943" cy="48875"/>
              </a:xfrm>
              <a:custGeom>
                <a:avLst/>
                <a:gdLst>
                  <a:gd name="connsiteX0" fmla="*/ 0 w 414943"/>
                  <a:gd name="connsiteY0" fmla="*/ 48875 h 48875"/>
                  <a:gd name="connsiteX1" fmla="*/ 207219 w 414943"/>
                  <a:gd name="connsiteY1" fmla="*/ 18766 h 48875"/>
                  <a:gd name="connsiteX2" fmla="*/ 414944 w 414943"/>
                  <a:gd name="connsiteY2" fmla="*/ 26610 h 48875"/>
                  <a:gd name="connsiteX3" fmla="*/ 205954 w 414943"/>
                  <a:gd name="connsiteY3" fmla="*/ 4851 h 48875"/>
                  <a:gd name="connsiteX4" fmla="*/ 0 w 414943"/>
                  <a:gd name="connsiteY4" fmla="*/ 48875 h 4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43" h="48875">
                    <a:moveTo>
                      <a:pt x="0" y="48875"/>
                    </a:moveTo>
                    <a:cubicBezTo>
                      <a:pt x="0" y="48875"/>
                      <a:pt x="145230" y="22815"/>
                      <a:pt x="207219" y="18766"/>
                    </a:cubicBezTo>
                    <a:cubicBezTo>
                      <a:pt x="273256" y="14465"/>
                      <a:pt x="350425" y="13706"/>
                      <a:pt x="414944" y="26610"/>
                    </a:cubicBezTo>
                    <a:cubicBezTo>
                      <a:pt x="414944" y="26610"/>
                      <a:pt x="394450" y="-13619"/>
                      <a:pt x="205954" y="4851"/>
                    </a:cubicBezTo>
                    <a:cubicBezTo>
                      <a:pt x="42253" y="21044"/>
                      <a:pt x="2530" y="41538"/>
                      <a:pt x="0" y="48875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" name="Vrije vorm: vorm 19">
                <a:extLst>
                  <a:ext uri="{FF2B5EF4-FFF2-40B4-BE49-F238E27FC236}">
                    <a16:creationId xmlns:a16="http://schemas.microsoft.com/office/drawing/2014/main" id="{C6BBEA7F-2981-1823-2A94-8C86F82F13C5}"/>
                  </a:ext>
                </a:extLst>
              </p:cNvPr>
              <p:cNvSpPr/>
              <p:nvPr/>
            </p:nvSpPr>
            <p:spPr>
              <a:xfrm>
                <a:off x="11581359" y="6357113"/>
                <a:ext cx="121327" cy="152800"/>
              </a:xfrm>
              <a:custGeom>
                <a:avLst/>
                <a:gdLst>
                  <a:gd name="connsiteX0" fmla="*/ 43303 w 121327"/>
                  <a:gd name="connsiteY0" fmla="*/ 128174 h 152800"/>
                  <a:gd name="connsiteX1" fmla="*/ 30652 w 121327"/>
                  <a:gd name="connsiteY1" fmla="*/ 97053 h 152800"/>
                  <a:gd name="connsiteX2" fmla="*/ 121232 w 121327"/>
                  <a:gd name="connsiteY2" fmla="*/ 13305 h 152800"/>
                  <a:gd name="connsiteX3" fmla="*/ 26098 w 121327"/>
                  <a:gd name="connsiteY3" fmla="*/ 41390 h 152800"/>
                  <a:gd name="connsiteX4" fmla="*/ 18002 w 121327"/>
                  <a:gd name="connsiteY4" fmla="*/ 148162 h 152800"/>
                  <a:gd name="connsiteX5" fmla="*/ 114653 w 121327"/>
                  <a:gd name="connsiteY5" fmla="*/ 94270 h 152800"/>
                  <a:gd name="connsiteX6" fmla="*/ 43303 w 121327"/>
                  <a:gd name="connsiteY6" fmla="*/ 128174 h 152800"/>
                  <a:gd name="connsiteX7" fmla="*/ 94918 w 121327"/>
                  <a:gd name="connsiteY7" fmla="*/ 18619 h 152800"/>
                  <a:gd name="connsiteX8" fmla="*/ 32424 w 121327"/>
                  <a:gd name="connsiteY8" fmla="*/ 85415 h 152800"/>
                  <a:gd name="connsiteX9" fmla="*/ 94918 w 121327"/>
                  <a:gd name="connsiteY9" fmla="*/ 18619 h 15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327" h="152800">
                    <a:moveTo>
                      <a:pt x="43303" y="128174"/>
                    </a:moveTo>
                    <a:cubicBezTo>
                      <a:pt x="33689" y="121090"/>
                      <a:pt x="30146" y="109704"/>
                      <a:pt x="30652" y="97053"/>
                    </a:cubicBezTo>
                    <a:cubicBezTo>
                      <a:pt x="54436" y="91740"/>
                      <a:pt x="124268" y="80860"/>
                      <a:pt x="121232" y="13305"/>
                    </a:cubicBezTo>
                    <a:cubicBezTo>
                      <a:pt x="77713" y="-28442"/>
                      <a:pt x="26098" y="41390"/>
                      <a:pt x="26098" y="41390"/>
                    </a:cubicBezTo>
                    <a:cubicBezTo>
                      <a:pt x="26098" y="41390"/>
                      <a:pt x="-26782" y="118559"/>
                      <a:pt x="18002" y="148162"/>
                    </a:cubicBezTo>
                    <a:cubicBezTo>
                      <a:pt x="63544" y="168909"/>
                      <a:pt x="114400" y="114511"/>
                      <a:pt x="114653" y="94270"/>
                    </a:cubicBezTo>
                    <a:cubicBezTo>
                      <a:pt x="112882" y="92499"/>
                      <a:pt x="67087" y="138801"/>
                      <a:pt x="43303" y="128174"/>
                    </a:cubicBezTo>
                    <a:moveTo>
                      <a:pt x="94918" y="18619"/>
                    </a:moveTo>
                    <a:cubicBezTo>
                      <a:pt x="104027" y="57077"/>
                      <a:pt x="57472" y="77318"/>
                      <a:pt x="32424" y="85415"/>
                    </a:cubicBezTo>
                    <a:cubicBezTo>
                      <a:pt x="39508" y="51764"/>
                      <a:pt x="69870" y="14317"/>
                      <a:pt x="94918" y="18619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22" name="Tijdelijke aanduiding voor datum 21">
            <a:extLst>
              <a:ext uri="{FF2B5EF4-FFF2-40B4-BE49-F238E27FC236}">
                <a16:creationId xmlns:a16="http://schemas.microsoft.com/office/drawing/2014/main" id="{313C44A2-3082-AA2A-6EBA-F8D114C56E8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3" name="Tijdelijke aanduiding voor voettekst 22">
            <a:extLst>
              <a:ext uri="{FF2B5EF4-FFF2-40B4-BE49-F238E27FC236}">
                <a16:creationId xmlns:a16="http://schemas.microsoft.com/office/drawing/2014/main" id="{8EDB8132-03C6-8673-2651-58FBEDB4BD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1D3E7E0B-9691-F45A-16ED-45A307D7C58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EA6968-E661-4BF1-B33C-A1B8A09C485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738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j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C8A8F-D967-5486-D42F-4CA897A71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51E4619-E337-C968-38C9-A3D26B9FC1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5014403-D3E6-740D-E374-1E4C3BA0727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445BACF-BE0D-79D9-4CD0-1BD929119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A6968-E661-4BF1-B33C-A1B8A09C485B}" type="slidenum">
              <a:rPr lang="nl-NL" smtClean="0"/>
              <a:pPr/>
              <a:t>‹#›</a:t>
            </a:fld>
            <a:endParaRPr lang="nl-NL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A936B2AD-312F-F8C5-CB32-39F2ABE3AE89}"/>
              </a:ext>
            </a:extLst>
          </p:cNvPr>
          <p:cNvGrpSpPr/>
          <p:nvPr userDrawn="1"/>
        </p:nvGrpSpPr>
        <p:grpSpPr>
          <a:xfrm>
            <a:off x="10712480" y="6267442"/>
            <a:ext cx="990207" cy="373702"/>
            <a:chOff x="10712480" y="6267442"/>
            <a:chExt cx="990207" cy="373702"/>
          </a:xfrm>
        </p:grpSpPr>
        <p:grpSp>
          <p:nvGrpSpPr>
            <p:cNvPr id="7" name="Graphic 2">
              <a:extLst>
                <a:ext uri="{FF2B5EF4-FFF2-40B4-BE49-F238E27FC236}">
                  <a16:creationId xmlns:a16="http://schemas.microsoft.com/office/drawing/2014/main" id="{14260703-32BE-62AA-F8C4-4FE6FC5C26A5}"/>
                </a:ext>
              </a:extLst>
            </p:cNvPr>
            <p:cNvGrpSpPr/>
            <p:nvPr/>
          </p:nvGrpSpPr>
          <p:grpSpPr>
            <a:xfrm>
              <a:off x="10983236" y="6363587"/>
              <a:ext cx="500780" cy="178628"/>
              <a:chOff x="10983236" y="6363587"/>
              <a:chExt cx="500780" cy="178628"/>
            </a:xfrm>
            <a:solidFill>
              <a:schemeClr val="bg1"/>
            </a:solidFill>
          </p:grpSpPr>
          <p:sp>
            <p:nvSpPr>
              <p:cNvPr id="13" name="Vrije vorm: vorm 12">
                <a:extLst>
                  <a:ext uri="{FF2B5EF4-FFF2-40B4-BE49-F238E27FC236}">
                    <a16:creationId xmlns:a16="http://schemas.microsoft.com/office/drawing/2014/main" id="{42AFF6AB-059B-0A20-7596-07A51F3152B5}"/>
                  </a:ext>
                </a:extLst>
              </p:cNvPr>
              <p:cNvSpPr/>
              <p:nvPr/>
            </p:nvSpPr>
            <p:spPr>
              <a:xfrm>
                <a:off x="10983236" y="6372817"/>
                <a:ext cx="142734" cy="164762"/>
              </a:xfrm>
              <a:custGeom>
                <a:avLst/>
                <a:gdLst>
                  <a:gd name="connsiteX0" fmla="*/ 130590 w 142734"/>
                  <a:gd name="connsiteY0" fmla="*/ 20120 h 164762"/>
                  <a:gd name="connsiteX1" fmla="*/ 27866 w 142734"/>
                  <a:gd name="connsiteY1" fmla="*/ 133471 h 164762"/>
                  <a:gd name="connsiteX2" fmla="*/ 118446 w 142734"/>
                  <a:gd name="connsiteY2" fmla="*/ 33783 h 164762"/>
                  <a:gd name="connsiteX3" fmla="*/ 134386 w 142734"/>
                  <a:gd name="connsiteY3" fmla="*/ 53265 h 164762"/>
                  <a:gd name="connsiteX4" fmla="*/ 142735 w 142734"/>
                  <a:gd name="connsiteY4" fmla="*/ 164592 h 164762"/>
                  <a:gd name="connsiteX5" fmla="*/ 103771 w 142734"/>
                  <a:gd name="connsiteY5" fmla="*/ 90458 h 164762"/>
                  <a:gd name="connsiteX6" fmla="*/ 9143 w 142734"/>
                  <a:gd name="connsiteY6" fmla="*/ 157760 h 164762"/>
                  <a:gd name="connsiteX7" fmla="*/ 36216 w 142734"/>
                  <a:gd name="connsiteY7" fmla="*/ 50482 h 164762"/>
                  <a:gd name="connsiteX8" fmla="*/ 130590 w 142734"/>
                  <a:gd name="connsiteY8" fmla="*/ 20120 h 164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2734" h="164762">
                    <a:moveTo>
                      <a:pt x="130590" y="20120"/>
                    </a:moveTo>
                    <a:cubicBezTo>
                      <a:pt x="130590" y="20120"/>
                      <a:pt x="42794" y="25181"/>
                      <a:pt x="27866" y="133471"/>
                    </a:cubicBezTo>
                    <a:cubicBezTo>
                      <a:pt x="24324" y="149158"/>
                      <a:pt x="71891" y="118037"/>
                      <a:pt x="118446" y="33783"/>
                    </a:cubicBezTo>
                    <a:cubicBezTo>
                      <a:pt x="130590" y="31253"/>
                      <a:pt x="134386" y="53265"/>
                      <a:pt x="134386" y="53265"/>
                    </a:cubicBezTo>
                    <a:cubicBezTo>
                      <a:pt x="130084" y="71229"/>
                      <a:pt x="117434" y="125374"/>
                      <a:pt x="142735" y="164592"/>
                    </a:cubicBezTo>
                    <a:cubicBezTo>
                      <a:pt x="142735" y="164592"/>
                      <a:pt x="97445" y="171929"/>
                      <a:pt x="103771" y="90458"/>
                    </a:cubicBezTo>
                    <a:cubicBezTo>
                      <a:pt x="105036" y="72747"/>
                      <a:pt x="47349" y="189893"/>
                      <a:pt x="9143" y="157760"/>
                    </a:cubicBezTo>
                    <a:cubicBezTo>
                      <a:pt x="-18688" y="134230"/>
                      <a:pt x="24830" y="64904"/>
                      <a:pt x="36216" y="50482"/>
                    </a:cubicBezTo>
                    <a:cubicBezTo>
                      <a:pt x="47855" y="36060"/>
                      <a:pt x="114397" y="-33772"/>
                      <a:pt x="130590" y="20120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" name="Vrije vorm: vorm 13">
                <a:extLst>
                  <a:ext uri="{FF2B5EF4-FFF2-40B4-BE49-F238E27FC236}">
                    <a16:creationId xmlns:a16="http://schemas.microsoft.com/office/drawing/2014/main" id="{F3DB61AE-5F8C-BCCC-9E7F-85544F27B332}"/>
                  </a:ext>
                </a:extLst>
              </p:cNvPr>
              <p:cNvSpPr/>
              <p:nvPr/>
            </p:nvSpPr>
            <p:spPr>
              <a:xfrm>
                <a:off x="11138150" y="6370362"/>
                <a:ext cx="108329" cy="157431"/>
              </a:xfrm>
              <a:custGeom>
                <a:avLst/>
                <a:gdLst>
                  <a:gd name="connsiteX0" fmla="*/ 11858 w 108329"/>
                  <a:gd name="connsiteY0" fmla="*/ 309 h 157431"/>
                  <a:gd name="connsiteX1" fmla="*/ 33364 w 108329"/>
                  <a:gd name="connsiteY1" fmla="*/ 75202 h 157431"/>
                  <a:gd name="connsiteX2" fmla="*/ 105726 w 108329"/>
                  <a:gd name="connsiteY2" fmla="*/ 8153 h 157431"/>
                  <a:gd name="connsiteX3" fmla="*/ 90798 w 108329"/>
                  <a:gd name="connsiteY3" fmla="*/ 60527 h 157431"/>
                  <a:gd name="connsiteX4" fmla="*/ 84473 w 108329"/>
                  <a:gd name="connsiteY4" fmla="*/ 37503 h 157431"/>
                  <a:gd name="connsiteX5" fmla="*/ 33111 w 108329"/>
                  <a:gd name="connsiteY5" fmla="*/ 112648 h 157431"/>
                  <a:gd name="connsiteX6" fmla="*/ 15906 w 108329"/>
                  <a:gd name="connsiteY6" fmla="*/ 157432 h 157431"/>
                  <a:gd name="connsiteX7" fmla="*/ 6797 w 108329"/>
                  <a:gd name="connsiteY7" fmla="*/ 84816 h 157431"/>
                  <a:gd name="connsiteX8" fmla="*/ 11858 w 108329"/>
                  <a:gd name="connsiteY8" fmla="*/ 309 h 157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8329" h="157431">
                    <a:moveTo>
                      <a:pt x="11858" y="309"/>
                    </a:moveTo>
                    <a:cubicBezTo>
                      <a:pt x="11858" y="309"/>
                      <a:pt x="49304" y="-9052"/>
                      <a:pt x="33364" y="75202"/>
                    </a:cubicBezTo>
                    <a:cubicBezTo>
                      <a:pt x="47533" y="64322"/>
                      <a:pt x="55882" y="-3486"/>
                      <a:pt x="105726" y="8153"/>
                    </a:cubicBezTo>
                    <a:cubicBezTo>
                      <a:pt x="114581" y="33960"/>
                      <a:pt x="98642" y="60780"/>
                      <a:pt x="90798" y="60527"/>
                    </a:cubicBezTo>
                    <a:cubicBezTo>
                      <a:pt x="82955" y="60274"/>
                      <a:pt x="91304" y="42816"/>
                      <a:pt x="84473" y="37503"/>
                    </a:cubicBezTo>
                    <a:cubicBezTo>
                      <a:pt x="84473" y="37503"/>
                      <a:pt x="53352" y="45346"/>
                      <a:pt x="33111" y="112648"/>
                    </a:cubicBezTo>
                    <a:cubicBezTo>
                      <a:pt x="24761" y="138456"/>
                      <a:pt x="15906" y="157432"/>
                      <a:pt x="15906" y="157432"/>
                    </a:cubicBezTo>
                    <a:cubicBezTo>
                      <a:pt x="15906" y="157432"/>
                      <a:pt x="-12685" y="147058"/>
                      <a:pt x="6797" y="84816"/>
                    </a:cubicBezTo>
                    <a:cubicBezTo>
                      <a:pt x="24508" y="29406"/>
                      <a:pt x="11858" y="309"/>
                      <a:pt x="11858" y="309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" name="Vrije vorm: vorm 14">
                <a:extLst>
                  <a:ext uri="{FF2B5EF4-FFF2-40B4-BE49-F238E27FC236}">
                    <a16:creationId xmlns:a16="http://schemas.microsoft.com/office/drawing/2014/main" id="{4F6E25F2-F1C5-A40F-BED9-DF4E49136914}"/>
                  </a:ext>
                </a:extLst>
              </p:cNvPr>
              <p:cNvSpPr/>
              <p:nvPr/>
            </p:nvSpPr>
            <p:spPr>
              <a:xfrm>
                <a:off x="11232200" y="6372294"/>
                <a:ext cx="121327" cy="152800"/>
              </a:xfrm>
              <a:custGeom>
                <a:avLst/>
                <a:gdLst>
                  <a:gd name="connsiteX0" fmla="*/ 43303 w 121327"/>
                  <a:gd name="connsiteY0" fmla="*/ 128174 h 152800"/>
                  <a:gd name="connsiteX1" fmla="*/ 30652 w 121327"/>
                  <a:gd name="connsiteY1" fmla="*/ 97053 h 152800"/>
                  <a:gd name="connsiteX2" fmla="*/ 121232 w 121327"/>
                  <a:gd name="connsiteY2" fmla="*/ 13305 h 152800"/>
                  <a:gd name="connsiteX3" fmla="*/ 26098 w 121327"/>
                  <a:gd name="connsiteY3" fmla="*/ 41390 h 152800"/>
                  <a:gd name="connsiteX4" fmla="*/ 18002 w 121327"/>
                  <a:gd name="connsiteY4" fmla="*/ 148162 h 152800"/>
                  <a:gd name="connsiteX5" fmla="*/ 114653 w 121327"/>
                  <a:gd name="connsiteY5" fmla="*/ 94270 h 152800"/>
                  <a:gd name="connsiteX6" fmla="*/ 43303 w 121327"/>
                  <a:gd name="connsiteY6" fmla="*/ 128174 h 152800"/>
                  <a:gd name="connsiteX7" fmla="*/ 94665 w 121327"/>
                  <a:gd name="connsiteY7" fmla="*/ 18619 h 152800"/>
                  <a:gd name="connsiteX8" fmla="*/ 32171 w 121327"/>
                  <a:gd name="connsiteY8" fmla="*/ 85415 h 152800"/>
                  <a:gd name="connsiteX9" fmla="*/ 94665 w 121327"/>
                  <a:gd name="connsiteY9" fmla="*/ 18619 h 15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327" h="152800">
                    <a:moveTo>
                      <a:pt x="43303" y="128174"/>
                    </a:moveTo>
                    <a:cubicBezTo>
                      <a:pt x="33689" y="121090"/>
                      <a:pt x="30146" y="109704"/>
                      <a:pt x="30652" y="97053"/>
                    </a:cubicBezTo>
                    <a:cubicBezTo>
                      <a:pt x="54436" y="91740"/>
                      <a:pt x="124268" y="80860"/>
                      <a:pt x="121232" y="13305"/>
                    </a:cubicBezTo>
                    <a:cubicBezTo>
                      <a:pt x="77713" y="-28442"/>
                      <a:pt x="26098" y="41390"/>
                      <a:pt x="26098" y="41390"/>
                    </a:cubicBezTo>
                    <a:cubicBezTo>
                      <a:pt x="26098" y="41390"/>
                      <a:pt x="-26782" y="118559"/>
                      <a:pt x="18002" y="148162"/>
                    </a:cubicBezTo>
                    <a:cubicBezTo>
                      <a:pt x="63544" y="168909"/>
                      <a:pt x="114400" y="114511"/>
                      <a:pt x="114653" y="94270"/>
                    </a:cubicBezTo>
                    <a:cubicBezTo>
                      <a:pt x="112629" y="92499"/>
                      <a:pt x="66834" y="138801"/>
                      <a:pt x="43303" y="128174"/>
                    </a:cubicBezTo>
                    <a:moveTo>
                      <a:pt x="94665" y="18619"/>
                    </a:moveTo>
                    <a:cubicBezTo>
                      <a:pt x="103774" y="57077"/>
                      <a:pt x="57219" y="77318"/>
                      <a:pt x="32171" y="85415"/>
                    </a:cubicBezTo>
                    <a:cubicBezTo>
                      <a:pt x="39255" y="51764"/>
                      <a:pt x="69617" y="14317"/>
                      <a:pt x="94665" y="18619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6" name="Vrije vorm: vorm 15">
                <a:extLst>
                  <a:ext uri="{FF2B5EF4-FFF2-40B4-BE49-F238E27FC236}">
                    <a16:creationId xmlns:a16="http://schemas.microsoft.com/office/drawing/2014/main" id="{8B1B57E9-FF37-6D14-9110-228D1C902602}"/>
                  </a:ext>
                </a:extLst>
              </p:cNvPr>
              <p:cNvSpPr/>
              <p:nvPr/>
            </p:nvSpPr>
            <p:spPr>
              <a:xfrm>
                <a:off x="11358641" y="6363587"/>
                <a:ext cx="125375" cy="178628"/>
              </a:xfrm>
              <a:custGeom>
                <a:avLst/>
                <a:gdLst>
                  <a:gd name="connsiteX0" fmla="*/ 9971 w 125375"/>
                  <a:gd name="connsiteY0" fmla="*/ 0 h 178628"/>
                  <a:gd name="connsiteX1" fmla="*/ 11236 w 125375"/>
                  <a:gd name="connsiteY1" fmla="*/ 67808 h 178628"/>
                  <a:gd name="connsiteX2" fmla="*/ 10477 w 125375"/>
                  <a:gd name="connsiteY2" fmla="*/ 150038 h 178628"/>
                  <a:gd name="connsiteX3" fmla="*/ 95237 w 125375"/>
                  <a:gd name="connsiteY3" fmla="*/ 38964 h 178628"/>
                  <a:gd name="connsiteX4" fmla="*/ 91695 w 125375"/>
                  <a:gd name="connsiteY4" fmla="*/ 62748 h 178628"/>
                  <a:gd name="connsiteX5" fmla="*/ 112442 w 125375"/>
                  <a:gd name="connsiteY5" fmla="*/ 178628 h 178628"/>
                  <a:gd name="connsiteX6" fmla="*/ 108647 w 125375"/>
                  <a:gd name="connsiteY6" fmla="*/ 93615 h 178628"/>
                  <a:gd name="connsiteX7" fmla="*/ 121045 w 125375"/>
                  <a:gd name="connsiteY7" fmla="*/ 15434 h 178628"/>
                  <a:gd name="connsiteX8" fmla="*/ 26417 w 125375"/>
                  <a:gd name="connsiteY8" fmla="*/ 88808 h 178628"/>
                  <a:gd name="connsiteX9" fmla="*/ 9971 w 125375"/>
                  <a:gd name="connsiteY9" fmla="*/ 0 h 17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5375" h="178628">
                    <a:moveTo>
                      <a:pt x="9971" y="0"/>
                    </a:moveTo>
                    <a:cubicBezTo>
                      <a:pt x="9971" y="0"/>
                      <a:pt x="24646" y="9362"/>
                      <a:pt x="11236" y="67808"/>
                    </a:cubicBezTo>
                    <a:cubicBezTo>
                      <a:pt x="-2173" y="126254"/>
                      <a:pt x="-4956" y="140423"/>
                      <a:pt x="10477" y="150038"/>
                    </a:cubicBezTo>
                    <a:cubicBezTo>
                      <a:pt x="26417" y="142194"/>
                      <a:pt x="43369" y="49591"/>
                      <a:pt x="95237" y="38964"/>
                    </a:cubicBezTo>
                    <a:cubicBezTo>
                      <a:pt x="95237" y="38964"/>
                      <a:pt x="99286" y="39723"/>
                      <a:pt x="91695" y="62748"/>
                    </a:cubicBezTo>
                    <a:cubicBezTo>
                      <a:pt x="84105" y="85772"/>
                      <a:pt x="49948" y="164713"/>
                      <a:pt x="112442" y="178628"/>
                    </a:cubicBezTo>
                    <a:cubicBezTo>
                      <a:pt x="95996" y="152315"/>
                      <a:pt x="93466" y="128025"/>
                      <a:pt x="108647" y="93615"/>
                    </a:cubicBezTo>
                    <a:cubicBezTo>
                      <a:pt x="123828" y="58952"/>
                      <a:pt x="130406" y="35928"/>
                      <a:pt x="121045" y="15434"/>
                    </a:cubicBezTo>
                    <a:cubicBezTo>
                      <a:pt x="63104" y="1518"/>
                      <a:pt x="50960" y="62242"/>
                      <a:pt x="26417" y="88808"/>
                    </a:cubicBezTo>
                    <a:cubicBezTo>
                      <a:pt x="26417" y="88808"/>
                      <a:pt x="52225" y="1771"/>
                      <a:pt x="9971" y="0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8" name="Graphic 2">
              <a:extLst>
                <a:ext uri="{FF2B5EF4-FFF2-40B4-BE49-F238E27FC236}">
                  <a16:creationId xmlns:a16="http://schemas.microsoft.com/office/drawing/2014/main" id="{8B105EFB-4191-760F-1E9E-843428A4DD47}"/>
                </a:ext>
              </a:extLst>
            </p:cNvPr>
            <p:cNvGrpSpPr/>
            <p:nvPr/>
          </p:nvGrpSpPr>
          <p:grpSpPr>
            <a:xfrm>
              <a:off x="10712480" y="6267442"/>
              <a:ext cx="990207" cy="373702"/>
              <a:chOff x="10712480" y="6267442"/>
              <a:chExt cx="990207" cy="373702"/>
            </a:xfrm>
            <a:solidFill>
              <a:schemeClr val="bg1"/>
            </a:solidFill>
          </p:grpSpPr>
          <p:sp>
            <p:nvSpPr>
              <p:cNvPr id="9" name="Vrije vorm: vorm 8">
                <a:extLst>
                  <a:ext uri="{FF2B5EF4-FFF2-40B4-BE49-F238E27FC236}">
                    <a16:creationId xmlns:a16="http://schemas.microsoft.com/office/drawing/2014/main" id="{D014BA12-A5D5-4C95-6D4E-A1DFF56B4450}"/>
                  </a:ext>
                </a:extLst>
              </p:cNvPr>
              <p:cNvSpPr/>
              <p:nvPr/>
            </p:nvSpPr>
            <p:spPr>
              <a:xfrm>
                <a:off x="11487819" y="6288442"/>
                <a:ext cx="108662" cy="229991"/>
              </a:xfrm>
              <a:custGeom>
                <a:avLst/>
                <a:gdLst>
                  <a:gd name="connsiteX0" fmla="*/ 62204 w 108662"/>
                  <a:gd name="connsiteY0" fmla="*/ 93615 h 229991"/>
                  <a:gd name="connsiteX1" fmla="*/ 106988 w 108662"/>
                  <a:gd name="connsiteY1" fmla="*/ 96399 h 229991"/>
                  <a:gd name="connsiteX2" fmla="*/ 71313 w 108662"/>
                  <a:gd name="connsiteY2" fmla="*/ 73880 h 229991"/>
                  <a:gd name="connsiteX3" fmla="*/ 55879 w 108662"/>
                  <a:gd name="connsiteY3" fmla="*/ 0 h 229991"/>
                  <a:gd name="connsiteX4" fmla="*/ 41963 w 108662"/>
                  <a:gd name="connsiteY4" fmla="*/ 78435 h 229991"/>
                  <a:gd name="connsiteX5" fmla="*/ 9830 w 108662"/>
                  <a:gd name="connsiteY5" fmla="*/ 106013 h 229991"/>
                  <a:gd name="connsiteX6" fmla="*/ 32602 w 108662"/>
                  <a:gd name="connsiteY6" fmla="*/ 97664 h 229991"/>
                  <a:gd name="connsiteX7" fmla="*/ 25517 w 108662"/>
                  <a:gd name="connsiteY7" fmla="*/ 111580 h 229991"/>
                  <a:gd name="connsiteX8" fmla="*/ 28554 w 108662"/>
                  <a:gd name="connsiteY8" fmla="*/ 229990 h 229991"/>
                  <a:gd name="connsiteX9" fmla="*/ 79409 w 108662"/>
                  <a:gd name="connsiteY9" fmla="*/ 164207 h 229991"/>
                  <a:gd name="connsiteX10" fmla="*/ 34626 w 108662"/>
                  <a:gd name="connsiteY10" fmla="*/ 205195 h 229991"/>
                  <a:gd name="connsiteX11" fmla="*/ 60686 w 108662"/>
                  <a:gd name="connsiteY11" fmla="*/ 96399 h 229991"/>
                  <a:gd name="connsiteX12" fmla="*/ 62204 w 108662"/>
                  <a:gd name="connsiteY12" fmla="*/ 93615 h 229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662" h="229991">
                    <a:moveTo>
                      <a:pt x="62204" y="93615"/>
                    </a:moveTo>
                    <a:cubicBezTo>
                      <a:pt x="74602" y="93109"/>
                      <a:pt x="89277" y="93868"/>
                      <a:pt x="106988" y="96399"/>
                    </a:cubicBezTo>
                    <a:cubicBezTo>
                      <a:pt x="106988" y="96399"/>
                      <a:pt x="120398" y="70085"/>
                      <a:pt x="71313" y="73880"/>
                    </a:cubicBezTo>
                    <a:cubicBezTo>
                      <a:pt x="83711" y="42000"/>
                      <a:pt x="91301" y="0"/>
                      <a:pt x="55879" y="0"/>
                    </a:cubicBezTo>
                    <a:cubicBezTo>
                      <a:pt x="55879" y="0"/>
                      <a:pt x="73084" y="9362"/>
                      <a:pt x="41963" y="78435"/>
                    </a:cubicBezTo>
                    <a:cubicBezTo>
                      <a:pt x="-6868" y="89820"/>
                      <a:pt x="9830" y="106013"/>
                      <a:pt x="9830" y="106013"/>
                    </a:cubicBezTo>
                    <a:cubicBezTo>
                      <a:pt x="9830" y="106013"/>
                      <a:pt x="13879" y="102471"/>
                      <a:pt x="32602" y="97664"/>
                    </a:cubicBezTo>
                    <a:cubicBezTo>
                      <a:pt x="30325" y="101965"/>
                      <a:pt x="28048" y="106772"/>
                      <a:pt x="25517" y="111580"/>
                    </a:cubicBezTo>
                    <a:cubicBezTo>
                      <a:pt x="-27363" y="211267"/>
                      <a:pt x="16409" y="229990"/>
                      <a:pt x="28554" y="229990"/>
                    </a:cubicBezTo>
                    <a:cubicBezTo>
                      <a:pt x="40698" y="229990"/>
                      <a:pt x="67265" y="231002"/>
                      <a:pt x="79409" y="164207"/>
                    </a:cubicBezTo>
                    <a:cubicBezTo>
                      <a:pt x="79409" y="164207"/>
                      <a:pt x="50313" y="222906"/>
                      <a:pt x="34626" y="205195"/>
                    </a:cubicBezTo>
                    <a:cubicBezTo>
                      <a:pt x="18939" y="187484"/>
                      <a:pt x="45000" y="124989"/>
                      <a:pt x="60686" y="96399"/>
                    </a:cubicBezTo>
                    <a:cubicBezTo>
                      <a:pt x="61192" y="95387"/>
                      <a:pt x="61698" y="94375"/>
                      <a:pt x="62204" y="93615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0" name="Vrije vorm: vorm 9">
                <a:extLst>
                  <a:ext uri="{FF2B5EF4-FFF2-40B4-BE49-F238E27FC236}">
                    <a16:creationId xmlns:a16="http://schemas.microsoft.com/office/drawing/2014/main" id="{0DE37D04-9881-764A-277E-62FA84714D58}"/>
                  </a:ext>
                </a:extLst>
              </p:cNvPr>
              <p:cNvSpPr/>
              <p:nvPr/>
            </p:nvSpPr>
            <p:spPr>
              <a:xfrm>
                <a:off x="10712480" y="6267442"/>
                <a:ext cx="310870" cy="373702"/>
              </a:xfrm>
              <a:custGeom>
                <a:avLst/>
                <a:gdLst>
                  <a:gd name="connsiteX0" fmla="*/ 119488 w 310870"/>
                  <a:gd name="connsiteY0" fmla="*/ 0 h 373702"/>
                  <a:gd name="connsiteX1" fmla="*/ 30174 w 310870"/>
                  <a:gd name="connsiteY1" fmla="*/ 184195 h 373702"/>
                  <a:gd name="connsiteX2" fmla="*/ 28150 w 310870"/>
                  <a:gd name="connsiteY2" fmla="*/ 373703 h 373702"/>
                  <a:gd name="connsiteX3" fmla="*/ 108609 w 310870"/>
                  <a:gd name="connsiteY3" fmla="*/ 58446 h 373702"/>
                  <a:gd name="connsiteX4" fmla="*/ 108609 w 310870"/>
                  <a:gd name="connsiteY4" fmla="*/ 325883 h 373702"/>
                  <a:gd name="connsiteX5" fmla="*/ 270285 w 310870"/>
                  <a:gd name="connsiteY5" fmla="*/ 55410 h 373702"/>
                  <a:gd name="connsiteX6" fmla="*/ 213357 w 310870"/>
                  <a:gd name="connsiteY6" fmla="*/ 297039 h 373702"/>
                  <a:gd name="connsiteX7" fmla="*/ 261430 w 310870"/>
                  <a:gd name="connsiteY7" fmla="*/ 355486 h 373702"/>
                  <a:gd name="connsiteX8" fmla="*/ 264972 w 310870"/>
                  <a:gd name="connsiteY8" fmla="*/ 166231 h 373702"/>
                  <a:gd name="connsiteX9" fmla="*/ 309249 w 310870"/>
                  <a:gd name="connsiteY9" fmla="*/ 4554 h 373702"/>
                  <a:gd name="connsiteX10" fmla="*/ 142766 w 310870"/>
                  <a:gd name="connsiteY10" fmla="*/ 214810 h 373702"/>
                  <a:gd name="connsiteX11" fmla="*/ 119488 w 310870"/>
                  <a:gd name="connsiteY11" fmla="*/ 0 h 373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0870" h="373702">
                    <a:moveTo>
                      <a:pt x="119488" y="0"/>
                    </a:moveTo>
                    <a:cubicBezTo>
                      <a:pt x="119488" y="0"/>
                      <a:pt x="68380" y="80712"/>
                      <a:pt x="30174" y="184195"/>
                    </a:cubicBezTo>
                    <a:cubicBezTo>
                      <a:pt x="-8031" y="287425"/>
                      <a:pt x="-11320" y="351185"/>
                      <a:pt x="28150" y="373703"/>
                    </a:cubicBezTo>
                    <a:cubicBezTo>
                      <a:pt x="32452" y="195833"/>
                      <a:pt x="108609" y="58446"/>
                      <a:pt x="108609" y="58446"/>
                    </a:cubicBezTo>
                    <a:cubicBezTo>
                      <a:pt x="108609" y="58446"/>
                      <a:pt x="127332" y="169520"/>
                      <a:pt x="108609" y="325883"/>
                    </a:cubicBezTo>
                    <a:cubicBezTo>
                      <a:pt x="132139" y="326136"/>
                      <a:pt x="149850" y="174074"/>
                      <a:pt x="270285" y="55410"/>
                    </a:cubicBezTo>
                    <a:cubicBezTo>
                      <a:pt x="270285" y="55410"/>
                      <a:pt x="201212" y="214304"/>
                      <a:pt x="213357" y="297039"/>
                    </a:cubicBezTo>
                    <a:cubicBezTo>
                      <a:pt x="222971" y="372438"/>
                      <a:pt x="261430" y="355486"/>
                      <a:pt x="261430" y="355486"/>
                    </a:cubicBezTo>
                    <a:cubicBezTo>
                      <a:pt x="261430" y="355486"/>
                      <a:pt x="219935" y="289955"/>
                      <a:pt x="264972" y="166231"/>
                    </a:cubicBezTo>
                    <a:cubicBezTo>
                      <a:pt x="316587" y="34916"/>
                      <a:pt x="312286" y="11892"/>
                      <a:pt x="309249" y="4554"/>
                    </a:cubicBezTo>
                    <a:cubicBezTo>
                      <a:pt x="223983" y="11892"/>
                      <a:pt x="142766" y="214810"/>
                      <a:pt x="142766" y="214810"/>
                    </a:cubicBezTo>
                    <a:cubicBezTo>
                      <a:pt x="142766" y="214810"/>
                      <a:pt x="156682" y="67555"/>
                      <a:pt x="119488" y="0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1" name="Vrije vorm: vorm 10">
                <a:extLst>
                  <a:ext uri="{FF2B5EF4-FFF2-40B4-BE49-F238E27FC236}">
                    <a16:creationId xmlns:a16="http://schemas.microsoft.com/office/drawing/2014/main" id="{5206361C-F018-9201-6F6B-F12192EB4E48}"/>
                  </a:ext>
                </a:extLst>
              </p:cNvPr>
              <p:cNvSpPr/>
              <p:nvPr/>
            </p:nvSpPr>
            <p:spPr>
              <a:xfrm>
                <a:off x="11036910" y="6544955"/>
                <a:ext cx="414943" cy="48875"/>
              </a:xfrm>
              <a:custGeom>
                <a:avLst/>
                <a:gdLst>
                  <a:gd name="connsiteX0" fmla="*/ 0 w 414943"/>
                  <a:gd name="connsiteY0" fmla="*/ 48875 h 48875"/>
                  <a:gd name="connsiteX1" fmla="*/ 207219 w 414943"/>
                  <a:gd name="connsiteY1" fmla="*/ 18766 h 48875"/>
                  <a:gd name="connsiteX2" fmla="*/ 414944 w 414943"/>
                  <a:gd name="connsiteY2" fmla="*/ 26610 h 48875"/>
                  <a:gd name="connsiteX3" fmla="*/ 205954 w 414943"/>
                  <a:gd name="connsiteY3" fmla="*/ 4851 h 48875"/>
                  <a:gd name="connsiteX4" fmla="*/ 0 w 414943"/>
                  <a:gd name="connsiteY4" fmla="*/ 48875 h 4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43" h="48875">
                    <a:moveTo>
                      <a:pt x="0" y="48875"/>
                    </a:moveTo>
                    <a:cubicBezTo>
                      <a:pt x="0" y="48875"/>
                      <a:pt x="145230" y="22815"/>
                      <a:pt x="207219" y="18766"/>
                    </a:cubicBezTo>
                    <a:cubicBezTo>
                      <a:pt x="273256" y="14465"/>
                      <a:pt x="350425" y="13706"/>
                      <a:pt x="414944" y="26610"/>
                    </a:cubicBezTo>
                    <a:cubicBezTo>
                      <a:pt x="414944" y="26610"/>
                      <a:pt x="394450" y="-13619"/>
                      <a:pt x="205954" y="4851"/>
                    </a:cubicBezTo>
                    <a:cubicBezTo>
                      <a:pt x="42253" y="21044"/>
                      <a:pt x="2530" y="41538"/>
                      <a:pt x="0" y="48875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2" name="Vrije vorm: vorm 11">
                <a:extLst>
                  <a:ext uri="{FF2B5EF4-FFF2-40B4-BE49-F238E27FC236}">
                    <a16:creationId xmlns:a16="http://schemas.microsoft.com/office/drawing/2014/main" id="{DA9103D3-2A7F-6836-82C2-AEBBC5BD6F29}"/>
                  </a:ext>
                </a:extLst>
              </p:cNvPr>
              <p:cNvSpPr/>
              <p:nvPr/>
            </p:nvSpPr>
            <p:spPr>
              <a:xfrm>
                <a:off x="11581359" y="6357113"/>
                <a:ext cx="121327" cy="152800"/>
              </a:xfrm>
              <a:custGeom>
                <a:avLst/>
                <a:gdLst>
                  <a:gd name="connsiteX0" fmla="*/ 43303 w 121327"/>
                  <a:gd name="connsiteY0" fmla="*/ 128174 h 152800"/>
                  <a:gd name="connsiteX1" fmla="*/ 30652 w 121327"/>
                  <a:gd name="connsiteY1" fmla="*/ 97053 h 152800"/>
                  <a:gd name="connsiteX2" fmla="*/ 121232 w 121327"/>
                  <a:gd name="connsiteY2" fmla="*/ 13305 h 152800"/>
                  <a:gd name="connsiteX3" fmla="*/ 26098 w 121327"/>
                  <a:gd name="connsiteY3" fmla="*/ 41390 h 152800"/>
                  <a:gd name="connsiteX4" fmla="*/ 18002 w 121327"/>
                  <a:gd name="connsiteY4" fmla="*/ 148162 h 152800"/>
                  <a:gd name="connsiteX5" fmla="*/ 114653 w 121327"/>
                  <a:gd name="connsiteY5" fmla="*/ 94270 h 152800"/>
                  <a:gd name="connsiteX6" fmla="*/ 43303 w 121327"/>
                  <a:gd name="connsiteY6" fmla="*/ 128174 h 152800"/>
                  <a:gd name="connsiteX7" fmla="*/ 94918 w 121327"/>
                  <a:gd name="connsiteY7" fmla="*/ 18619 h 152800"/>
                  <a:gd name="connsiteX8" fmla="*/ 32424 w 121327"/>
                  <a:gd name="connsiteY8" fmla="*/ 85415 h 152800"/>
                  <a:gd name="connsiteX9" fmla="*/ 94918 w 121327"/>
                  <a:gd name="connsiteY9" fmla="*/ 18619 h 15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327" h="152800">
                    <a:moveTo>
                      <a:pt x="43303" y="128174"/>
                    </a:moveTo>
                    <a:cubicBezTo>
                      <a:pt x="33689" y="121090"/>
                      <a:pt x="30146" y="109704"/>
                      <a:pt x="30652" y="97053"/>
                    </a:cubicBezTo>
                    <a:cubicBezTo>
                      <a:pt x="54436" y="91740"/>
                      <a:pt x="124268" y="80860"/>
                      <a:pt x="121232" y="13305"/>
                    </a:cubicBezTo>
                    <a:cubicBezTo>
                      <a:pt x="77713" y="-28442"/>
                      <a:pt x="26098" y="41390"/>
                      <a:pt x="26098" y="41390"/>
                    </a:cubicBezTo>
                    <a:cubicBezTo>
                      <a:pt x="26098" y="41390"/>
                      <a:pt x="-26782" y="118559"/>
                      <a:pt x="18002" y="148162"/>
                    </a:cubicBezTo>
                    <a:cubicBezTo>
                      <a:pt x="63544" y="168909"/>
                      <a:pt x="114400" y="114511"/>
                      <a:pt x="114653" y="94270"/>
                    </a:cubicBezTo>
                    <a:cubicBezTo>
                      <a:pt x="112882" y="92499"/>
                      <a:pt x="67087" y="138801"/>
                      <a:pt x="43303" y="128174"/>
                    </a:cubicBezTo>
                    <a:moveTo>
                      <a:pt x="94918" y="18619"/>
                    </a:moveTo>
                    <a:cubicBezTo>
                      <a:pt x="104027" y="57077"/>
                      <a:pt x="57472" y="77318"/>
                      <a:pt x="32424" y="85415"/>
                    </a:cubicBezTo>
                    <a:cubicBezTo>
                      <a:pt x="39508" y="51764"/>
                      <a:pt x="69870" y="14317"/>
                      <a:pt x="94918" y="18619"/>
                    </a:cubicBezTo>
                  </a:path>
                </a:pathLst>
              </a:custGeom>
              <a:solidFill>
                <a:schemeClr val="bg1"/>
              </a:solidFill>
              <a:ln w="2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B864BF24-D2C7-0A25-D48A-0D927E229109}"/>
              </a:ext>
            </a:extLst>
          </p:cNvPr>
          <p:cNvCxnSpPr/>
          <p:nvPr userDrawn="1"/>
        </p:nvCxnSpPr>
        <p:spPr>
          <a:xfrm>
            <a:off x="-6352" y="1222152"/>
            <a:ext cx="12198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0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fbeelding groot -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B8616592-1DB3-ADA2-7BCF-0F2D9E2735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2047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cxnSp>
        <p:nvCxnSpPr>
          <p:cNvPr id="2" name="Rechte verbindingslijn 1">
            <a:extLst>
              <a:ext uri="{FF2B5EF4-FFF2-40B4-BE49-F238E27FC236}">
                <a16:creationId xmlns:a16="http://schemas.microsoft.com/office/drawing/2014/main" id="{567E32F3-ED99-0F25-E158-8A892C4D3C07}"/>
              </a:ext>
            </a:extLst>
          </p:cNvPr>
          <p:cNvCxnSpPr/>
          <p:nvPr/>
        </p:nvCxnSpPr>
        <p:spPr>
          <a:xfrm>
            <a:off x="-1104800" y="1371601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D3DBE02A-716E-B4ED-858D-B5FE74DC0E22}"/>
              </a:ext>
            </a:extLst>
          </p:cNvPr>
          <p:cNvCxnSpPr/>
          <p:nvPr/>
        </p:nvCxnSpPr>
        <p:spPr>
          <a:xfrm>
            <a:off x="-1104800" y="5814789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70EF7610-0C7E-5E52-3FAD-DD9DB3519FB6}"/>
              </a:ext>
            </a:extLst>
          </p:cNvPr>
          <p:cNvSpPr txBox="1"/>
          <p:nvPr/>
        </p:nvSpPr>
        <p:spPr>
          <a:xfrm>
            <a:off x="-770569" y="1387584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5,70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F81D9CA-0263-7A3C-5B07-E4561497FB13}"/>
              </a:ext>
            </a:extLst>
          </p:cNvPr>
          <p:cNvSpPr txBox="1"/>
          <p:nvPr/>
        </p:nvSpPr>
        <p:spPr>
          <a:xfrm>
            <a:off x="-770569" y="5665205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8ADA1938-B6D5-E82B-7A51-4D22E93C36E6}"/>
              </a:ext>
            </a:extLst>
          </p:cNvPr>
          <p:cNvCxnSpPr>
            <a:cxnSpLocks/>
          </p:cNvCxnSpPr>
          <p:nvPr/>
        </p:nvCxnSpPr>
        <p:spPr>
          <a:xfrm>
            <a:off x="482600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7E826135-10BB-26F9-E2AE-1DCD5F5BF1A5}"/>
              </a:ext>
            </a:extLst>
          </p:cNvPr>
          <p:cNvSpPr txBox="1"/>
          <p:nvPr/>
        </p:nvSpPr>
        <p:spPr>
          <a:xfrm>
            <a:off x="239031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609D6B4D-F920-8AF3-F783-6BBC7D6C48A7}"/>
              </a:ext>
            </a:extLst>
          </p:cNvPr>
          <p:cNvCxnSpPr>
            <a:cxnSpLocks/>
          </p:cNvCxnSpPr>
          <p:nvPr/>
        </p:nvCxnSpPr>
        <p:spPr>
          <a:xfrm>
            <a:off x="11715192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D592A891-8103-8F8D-883E-5287C98C47EC}"/>
              </a:ext>
            </a:extLst>
          </p:cNvPr>
          <p:cNvSpPr txBox="1"/>
          <p:nvPr/>
        </p:nvSpPr>
        <p:spPr>
          <a:xfrm>
            <a:off x="11471623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539E004-D921-790B-41F1-8D03752F9644}"/>
              </a:ext>
            </a:extLst>
          </p:cNvPr>
          <p:cNvCxnSpPr/>
          <p:nvPr/>
        </p:nvCxnSpPr>
        <p:spPr>
          <a:xfrm>
            <a:off x="-1104800" y="1051578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vak 12">
            <a:extLst>
              <a:ext uri="{FF2B5EF4-FFF2-40B4-BE49-F238E27FC236}">
                <a16:creationId xmlns:a16="http://schemas.microsoft.com/office/drawing/2014/main" id="{B1E96438-D374-2FCE-087A-FA1F87EF7C3F}"/>
              </a:ext>
            </a:extLst>
          </p:cNvPr>
          <p:cNvSpPr txBox="1"/>
          <p:nvPr/>
        </p:nvSpPr>
        <p:spPr>
          <a:xfrm>
            <a:off x="-770569" y="799208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sp>
        <p:nvSpPr>
          <p:cNvPr id="14" name="Tijdelijke aanduiding voor datum 13">
            <a:extLst>
              <a:ext uri="{FF2B5EF4-FFF2-40B4-BE49-F238E27FC236}">
                <a16:creationId xmlns:a16="http://schemas.microsoft.com/office/drawing/2014/main" id="{72AD4F73-5923-E1C2-60C2-6E6241C72BC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ED9BF8D7-68DA-E187-9CE2-435E3577964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6BB5E314-2D1B-3949-BFB7-B192066FD43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EA6968-E661-4BF1-B33C-A1B8A09C485B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8E232269-01DF-C9F3-0366-18C1E9FF2B3D}"/>
              </a:ext>
            </a:extLst>
          </p:cNvPr>
          <p:cNvCxnSpPr/>
          <p:nvPr/>
        </p:nvCxnSpPr>
        <p:spPr>
          <a:xfrm>
            <a:off x="-1104800" y="1371601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A6CB9FAB-6C6E-C236-44B5-13EDF0F20300}"/>
              </a:ext>
            </a:extLst>
          </p:cNvPr>
          <p:cNvCxnSpPr/>
          <p:nvPr/>
        </p:nvCxnSpPr>
        <p:spPr>
          <a:xfrm>
            <a:off x="-1104800" y="5814789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vak 18">
            <a:extLst>
              <a:ext uri="{FF2B5EF4-FFF2-40B4-BE49-F238E27FC236}">
                <a16:creationId xmlns:a16="http://schemas.microsoft.com/office/drawing/2014/main" id="{CDC50972-3B2F-F245-07C2-312C043C6154}"/>
              </a:ext>
            </a:extLst>
          </p:cNvPr>
          <p:cNvSpPr txBox="1"/>
          <p:nvPr/>
        </p:nvSpPr>
        <p:spPr>
          <a:xfrm>
            <a:off x="-770569" y="1387584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5,70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DC9BAFFA-E8D2-9B40-3AF3-4D85898EE01B}"/>
              </a:ext>
            </a:extLst>
          </p:cNvPr>
          <p:cNvSpPr txBox="1"/>
          <p:nvPr/>
        </p:nvSpPr>
        <p:spPr>
          <a:xfrm>
            <a:off x="-770569" y="5665205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80BEE254-131D-0FB4-293A-E3C82483E616}"/>
              </a:ext>
            </a:extLst>
          </p:cNvPr>
          <p:cNvCxnSpPr>
            <a:cxnSpLocks/>
          </p:cNvCxnSpPr>
          <p:nvPr/>
        </p:nvCxnSpPr>
        <p:spPr>
          <a:xfrm>
            <a:off x="482600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vak 21">
            <a:extLst>
              <a:ext uri="{FF2B5EF4-FFF2-40B4-BE49-F238E27FC236}">
                <a16:creationId xmlns:a16="http://schemas.microsoft.com/office/drawing/2014/main" id="{DB463BFD-F841-D77A-F540-1B2CEF1260AC}"/>
              </a:ext>
            </a:extLst>
          </p:cNvPr>
          <p:cNvSpPr txBox="1"/>
          <p:nvPr/>
        </p:nvSpPr>
        <p:spPr>
          <a:xfrm>
            <a:off x="239031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FB8E93AD-1917-BA00-F781-80D069F3ED0C}"/>
              </a:ext>
            </a:extLst>
          </p:cNvPr>
          <p:cNvCxnSpPr>
            <a:cxnSpLocks/>
          </p:cNvCxnSpPr>
          <p:nvPr/>
        </p:nvCxnSpPr>
        <p:spPr>
          <a:xfrm>
            <a:off x="11715192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vak 23">
            <a:extLst>
              <a:ext uri="{FF2B5EF4-FFF2-40B4-BE49-F238E27FC236}">
                <a16:creationId xmlns:a16="http://schemas.microsoft.com/office/drawing/2014/main" id="{604AE56D-9C1B-ABFF-51FD-60FA72895E29}"/>
              </a:ext>
            </a:extLst>
          </p:cNvPr>
          <p:cNvSpPr txBox="1"/>
          <p:nvPr/>
        </p:nvSpPr>
        <p:spPr>
          <a:xfrm>
            <a:off x="11471623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FE0C4306-3716-4F42-A17B-FB936CCB582C}"/>
              </a:ext>
            </a:extLst>
          </p:cNvPr>
          <p:cNvCxnSpPr/>
          <p:nvPr/>
        </p:nvCxnSpPr>
        <p:spPr>
          <a:xfrm>
            <a:off x="-1104800" y="1051578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>
            <a:extLst>
              <a:ext uri="{FF2B5EF4-FFF2-40B4-BE49-F238E27FC236}">
                <a16:creationId xmlns:a16="http://schemas.microsoft.com/office/drawing/2014/main" id="{83DA3C78-4B33-3527-9207-A11DE9FB703C}"/>
              </a:ext>
            </a:extLst>
          </p:cNvPr>
          <p:cNvSpPr txBox="1"/>
          <p:nvPr/>
        </p:nvSpPr>
        <p:spPr>
          <a:xfrm>
            <a:off x="-770569" y="799208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AB1B420A-5A02-74DC-6359-A1CE9054F681}"/>
              </a:ext>
            </a:extLst>
          </p:cNvPr>
          <p:cNvCxnSpPr/>
          <p:nvPr userDrawn="1"/>
        </p:nvCxnSpPr>
        <p:spPr>
          <a:xfrm>
            <a:off x="-1104800" y="1371601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ACE57976-49D7-6C8B-48FF-813A46F4F5CC}"/>
              </a:ext>
            </a:extLst>
          </p:cNvPr>
          <p:cNvCxnSpPr/>
          <p:nvPr userDrawn="1"/>
        </p:nvCxnSpPr>
        <p:spPr>
          <a:xfrm>
            <a:off x="-1104800" y="5814789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vak 27">
            <a:extLst>
              <a:ext uri="{FF2B5EF4-FFF2-40B4-BE49-F238E27FC236}">
                <a16:creationId xmlns:a16="http://schemas.microsoft.com/office/drawing/2014/main" id="{E07CF8C1-3F3F-CF47-4CCF-773E326FAB0D}"/>
              </a:ext>
            </a:extLst>
          </p:cNvPr>
          <p:cNvSpPr txBox="1"/>
          <p:nvPr userDrawn="1"/>
        </p:nvSpPr>
        <p:spPr>
          <a:xfrm>
            <a:off x="-770569" y="1387584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5,70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F042D26E-D5CE-7FEB-9355-89EBBB8DADF8}"/>
              </a:ext>
            </a:extLst>
          </p:cNvPr>
          <p:cNvSpPr txBox="1"/>
          <p:nvPr userDrawn="1"/>
        </p:nvSpPr>
        <p:spPr>
          <a:xfrm>
            <a:off x="-770569" y="5665205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9357F422-5927-C632-17F9-46F20D4B3430}"/>
              </a:ext>
            </a:extLst>
          </p:cNvPr>
          <p:cNvCxnSpPr/>
          <p:nvPr userDrawn="1"/>
        </p:nvCxnSpPr>
        <p:spPr>
          <a:xfrm>
            <a:off x="-1104800" y="1051578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vak 30">
            <a:extLst>
              <a:ext uri="{FF2B5EF4-FFF2-40B4-BE49-F238E27FC236}">
                <a16:creationId xmlns:a16="http://schemas.microsoft.com/office/drawing/2014/main" id="{4789BE78-1728-687F-247B-8C81DCCE6D5E}"/>
              </a:ext>
            </a:extLst>
          </p:cNvPr>
          <p:cNvSpPr txBox="1"/>
          <p:nvPr userDrawn="1"/>
        </p:nvSpPr>
        <p:spPr>
          <a:xfrm>
            <a:off x="-770569" y="799208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cxnSp>
        <p:nvCxnSpPr>
          <p:cNvPr id="32" name="Rechte verbindingslijn 31">
            <a:extLst>
              <a:ext uri="{FF2B5EF4-FFF2-40B4-BE49-F238E27FC236}">
                <a16:creationId xmlns:a16="http://schemas.microsoft.com/office/drawing/2014/main" id="{357DB3A3-3329-6347-C5DD-A3ADC68B7D1B}"/>
              </a:ext>
            </a:extLst>
          </p:cNvPr>
          <p:cNvCxnSpPr/>
          <p:nvPr userDrawn="1"/>
        </p:nvCxnSpPr>
        <p:spPr>
          <a:xfrm>
            <a:off x="-1104800" y="1371601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B7096D35-365C-7467-0217-C097FFAC66D4}"/>
              </a:ext>
            </a:extLst>
          </p:cNvPr>
          <p:cNvCxnSpPr/>
          <p:nvPr userDrawn="1"/>
        </p:nvCxnSpPr>
        <p:spPr>
          <a:xfrm>
            <a:off x="-1104800" y="5814789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vak 33">
            <a:extLst>
              <a:ext uri="{FF2B5EF4-FFF2-40B4-BE49-F238E27FC236}">
                <a16:creationId xmlns:a16="http://schemas.microsoft.com/office/drawing/2014/main" id="{F4C8067A-184D-A479-8242-5CBB5328B0D8}"/>
              </a:ext>
            </a:extLst>
          </p:cNvPr>
          <p:cNvSpPr txBox="1"/>
          <p:nvPr userDrawn="1"/>
        </p:nvSpPr>
        <p:spPr>
          <a:xfrm>
            <a:off x="-770569" y="1387584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5,70</a:t>
            </a: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BC997588-8C65-F92D-FB2F-0238970335B1}"/>
              </a:ext>
            </a:extLst>
          </p:cNvPr>
          <p:cNvSpPr txBox="1"/>
          <p:nvPr userDrawn="1"/>
        </p:nvSpPr>
        <p:spPr>
          <a:xfrm>
            <a:off x="-770569" y="5665205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cxnSp>
        <p:nvCxnSpPr>
          <p:cNvPr id="36" name="Rechte verbindingslijn 35">
            <a:extLst>
              <a:ext uri="{FF2B5EF4-FFF2-40B4-BE49-F238E27FC236}">
                <a16:creationId xmlns:a16="http://schemas.microsoft.com/office/drawing/2014/main" id="{34659EF1-F1AF-8D23-C646-E8B77BFBB860}"/>
              </a:ext>
            </a:extLst>
          </p:cNvPr>
          <p:cNvCxnSpPr>
            <a:cxnSpLocks/>
          </p:cNvCxnSpPr>
          <p:nvPr userDrawn="1"/>
        </p:nvCxnSpPr>
        <p:spPr>
          <a:xfrm>
            <a:off x="482600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kstvak 36">
            <a:extLst>
              <a:ext uri="{FF2B5EF4-FFF2-40B4-BE49-F238E27FC236}">
                <a16:creationId xmlns:a16="http://schemas.microsoft.com/office/drawing/2014/main" id="{389F4763-E68F-4A2E-899F-33C55E800829}"/>
              </a:ext>
            </a:extLst>
          </p:cNvPr>
          <p:cNvSpPr txBox="1"/>
          <p:nvPr userDrawn="1"/>
        </p:nvSpPr>
        <p:spPr>
          <a:xfrm>
            <a:off x="239031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38" name="Rechte verbindingslijn 37">
            <a:extLst>
              <a:ext uri="{FF2B5EF4-FFF2-40B4-BE49-F238E27FC236}">
                <a16:creationId xmlns:a16="http://schemas.microsoft.com/office/drawing/2014/main" id="{D38BCD9C-48A4-B504-C679-34A1E9669443}"/>
              </a:ext>
            </a:extLst>
          </p:cNvPr>
          <p:cNvCxnSpPr>
            <a:cxnSpLocks/>
          </p:cNvCxnSpPr>
          <p:nvPr userDrawn="1"/>
        </p:nvCxnSpPr>
        <p:spPr>
          <a:xfrm>
            <a:off x="11715192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vak 38">
            <a:extLst>
              <a:ext uri="{FF2B5EF4-FFF2-40B4-BE49-F238E27FC236}">
                <a16:creationId xmlns:a16="http://schemas.microsoft.com/office/drawing/2014/main" id="{32525758-CA7A-3CD4-D27F-0B0D6FF78672}"/>
              </a:ext>
            </a:extLst>
          </p:cNvPr>
          <p:cNvSpPr txBox="1"/>
          <p:nvPr userDrawn="1"/>
        </p:nvSpPr>
        <p:spPr>
          <a:xfrm>
            <a:off x="11471623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40" name="Rechte verbindingslijn 39">
            <a:extLst>
              <a:ext uri="{FF2B5EF4-FFF2-40B4-BE49-F238E27FC236}">
                <a16:creationId xmlns:a16="http://schemas.microsoft.com/office/drawing/2014/main" id="{7F6943C2-7AC5-C7A5-E547-AB07BDB31643}"/>
              </a:ext>
            </a:extLst>
          </p:cNvPr>
          <p:cNvCxnSpPr/>
          <p:nvPr userDrawn="1"/>
        </p:nvCxnSpPr>
        <p:spPr>
          <a:xfrm>
            <a:off x="-1104800" y="1051578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vak 40">
            <a:extLst>
              <a:ext uri="{FF2B5EF4-FFF2-40B4-BE49-F238E27FC236}">
                <a16:creationId xmlns:a16="http://schemas.microsoft.com/office/drawing/2014/main" id="{789D60FD-750E-11C6-B8ED-8A62373118CA}"/>
              </a:ext>
            </a:extLst>
          </p:cNvPr>
          <p:cNvSpPr txBox="1"/>
          <p:nvPr userDrawn="1"/>
        </p:nvSpPr>
        <p:spPr>
          <a:xfrm>
            <a:off x="-770569" y="799208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</p:spTree>
    <p:extLst>
      <p:ext uri="{BB962C8B-B14F-4D97-AF65-F5344CB8AC3E}">
        <p14:creationId xmlns:p14="http://schemas.microsoft.com/office/powerpoint/2010/main" val="295180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29C1E33-DC95-54FB-E4A4-CD02F241D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BBC2327-DAD4-484D-C42A-352D34FE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F21F81E-3CC7-6288-F317-E62226EB5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A6968-E661-4BF1-B33C-A1B8A09C485B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E07F00C-05F0-964D-E38E-5BF9D9132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336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006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hoek 39">
            <a:extLst>
              <a:ext uri="{FF2B5EF4-FFF2-40B4-BE49-F238E27FC236}">
                <a16:creationId xmlns:a16="http://schemas.microsoft.com/office/drawing/2014/main" id="{D721F2BD-9175-F65B-1719-9D0325FC3264}"/>
              </a:ext>
            </a:extLst>
          </p:cNvPr>
          <p:cNvSpPr>
            <a:spLocks/>
          </p:cNvSpPr>
          <p:nvPr userDrawn="1"/>
        </p:nvSpPr>
        <p:spPr>
          <a:xfrm>
            <a:off x="-6352" y="0"/>
            <a:ext cx="12198352" cy="8087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EC42B6C-BB00-FBC3-2B85-956F66FB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E8C395-AE74-8BA2-BF23-D3DEAE7E0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92363" y="6273376"/>
            <a:ext cx="741203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nl-NL" sz="800" b="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BC21A53-1C69-FB9E-AD05-0AF448974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061103"/>
            <a:ext cx="11233148" cy="47364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529E4966-A9C1-7331-60EC-EE5C4FB92CFE}"/>
              </a:ext>
            </a:extLst>
          </p:cNvPr>
          <p:cNvCxnSpPr>
            <a:cxnSpLocks/>
          </p:cNvCxnSpPr>
          <p:nvPr/>
        </p:nvCxnSpPr>
        <p:spPr>
          <a:xfrm>
            <a:off x="-1104800" y="5805264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vak 12">
            <a:extLst>
              <a:ext uri="{FF2B5EF4-FFF2-40B4-BE49-F238E27FC236}">
                <a16:creationId xmlns:a16="http://schemas.microsoft.com/office/drawing/2014/main" id="{86703BFA-ED39-8FCC-18C9-70D65715D984}"/>
              </a:ext>
            </a:extLst>
          </p:cNvPr>
          <p:cNvSpPr txBox="1">
            <a:spLocks/>
          </p:cNvSpPr>
          <p:nvPr/>
        </p:nvSpPr>
        <p:spPr>
          <a:xfrm>
            <a:off x="-770569" y="5655680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0E886B94-4A59-35D3-698A-D8DFCA85962E}"/>
              </a:ext>
            </a:extLst>
          </p:cNvPr>
          <p:cNvCxnSpPr>
            <a:cxnSpLocks/>
          </p:cNvCxnSpPr>
          <p:nvPr/>
        </p:nvCxnSpPr>
        <p:spPr>
          <a:xfrm>
            <a:off x="473075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7F29044B-7399-A62B-61CD-366486C185C4}"/>
              </a:ext>
            </a:extLst>
          </p:cNvPr>
          <p:cNvSpPr txBox="1">
            <a:spLocks/>
          </p:cNvSpPr>
          <p:nvPr/>
        </p:nvSpPr>
        <p:spPr>
          <a:xfrm>
            <a:off x="229506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0279E6B-60EB-BAD9-0966-275AB326DD35}"/>
              </a:ext>
            </a:extLst>
          </p:cNvPr>
          <p:cNvCxnSpPr>
            <a:cxnSpLocks/>
          </p:cNvCxnSpPr>
          <p:nvPr/>
        </p:nvCxnSpPr>
        <p:spPr>
          <a:xfrm>
            <a:off x="11715192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vak 18">
            <a:extLst>
              <a:ext uri="{FF2B5EF4-FFF2-40B4-BE49-F238E27FC236}">
                <a16:creationId xmlns:a16="http://schemas.microsoft.com/office/drawing/2014/main" id="{585340F0-994C-3AAA-B0C7-EA0243F7D9EF}"/>
              </a:ext>
            </a:extLst>
          </p:cNvPr>
          <p:cNvSpPr txBox="1">
            <a:spLocks/>
          </p:cNvSpPr>
          <p:nvPr userDrawn="1"/>
        </p:nvSpPr>
        <p:spPr>
          <a:xfrm>
            <a:off x="11471623" y="-842203"/>
            <a:ext cx="3286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15,60</a:t>
            </a:r>
          </a:p>
        </p:txBody>
      </p: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09A66105-240D-CEE0-2769-5C67F984E4B3}"/>
              </a:ext>
            </a:extLst>
          </p:cNvPr>
          <p:cNvCxnSpPr>
            <a:cxnSpLocks/>
          </p:cNvCxnSpPr>
          <p:nvPr/>
        </p:nvCxnSpPr>
        <p:spPr>
          <a:xfrm>
            <a:off x="-1104800" y="1061103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7078307-174D-E9A1-80E1-E48D7D9A3C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9426" y="6273377"/>
            <a:ext cx="169227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nl-NL" sz="800" b="0" smtClean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2865166-8809-2FD9-D8A6-74EFF2608143}"/>
              </a:ext>
            </a:extLst>
          </p:cNvPr>
          <p:cNvSpPr txBox="1">
            <a:spLocks/>
          </p:cNvSpPr>
          <p:nvPr/>
        </p:nvSpPr>
        <p:spPr>
          <a:xfrm>
            <a:off x="-770569" y="808733"/>
            <a:ext cx="2532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050" b="0"/>
              <a:t>6,60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CFD9FC-FC8A-D67C-A895-D0A66A77F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6352" y="6273378"/>
            <a:ext cx="479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lang="nl-NL" sz="800" b="0" smtClean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FEA6968-E661-4BF1-B33C-A1B8A09C485B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9A54886E-E07E-3E37-57FC-1FEAC86D9D00}"/>
              </a:ext>
            </a:extLst>
          </p:cNvPr>
          <p:cNvCxnSpPr>
            <a:cxnSpLocks/>
          </p:cNvCxnSpPr>
          <p:nvPr/>
        </p:nvCxnSpPr>
        <p:spPr>
          <a:xfrm>
            <a:off x="-1104800" y="5805264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6722DA76-8874-B62E-8F0B-C102822CA136}"/>
              </a:ext>
            </a:extLst>
          </p:cNvPr>
          <p:cNvCxnSpPr>
            <a:cxnSpLocks/>
          </p:cNvCxnSpPr>
          <p:nvPr/>
        </p:nvCxnSpPr>
        <p:spPr>
          <a:xfrm>
            <a:off x="473075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4FF0FE46-02F8-BB43-FB64-278242A2B06E}"/>
              </a:ext>
            </a:extLst>
          </p:cNvPr>
          <p:cNvCxnSpPr>
            <a:cxnSpLocks/>
          </p:cNvCxnSpPr>
          <p:nvPr/>
        </p:nvCxnSpPr>
        <p:spPr>
          <a:xfrm>
            <a:off x="11715192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59E99954-9BDA-95AF-4206-59DA13643FA2}"/>
              </a:ext>
            </a:extLst>
          </p:cNvPr>
          <p:cNvCxnSpPr>
            <a:cxnSpLocks/>
          </p:cNvCxnSpPr>
          <p:nvPr/>
        </p:nvCxnSpPr>
        <p:spPr>
          <a:xfrm>
            <a:off x="-1104800" y="1061103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D484881B-5EAE-3099-9B43-76CB72E8FF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712546" y="6267442"/>
            <a:ext cx="996877" cy="376992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852371EA-6D53-687F-502A-0D6524A07482}"/>
              </a:ext>
            </a:extLst>
          </p:cNvPr>
          <p:cNvCxnSpPr>
            <a:cxnSpLocks/>
          </p:cNvCxnSpPr>
          <p:nvPr userDrawn="1"/>
        </p:nvCxnSpPr>
        <p:spPr>
          <a:xfrm>
            <a:off x="-1104800" y="5805264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FDB3EC5E-CE9E-4F64-E7F7-1A485DDB8A9A}"/>
              </a:ext>
            </a:extLst>
          </p:cNvPr>
          <p:cNvCxnSpPr>
            <a:cxnSpLocks/>
          </p:cNvCxnSpPr>
          <p:nvPr userDrawn="1"/>
        </p:nvCxnSpPr>
        <p:spPr>
          <a:xfrm>
            <a:off x="473075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>
            <a:extLst>
              <a:ext uri="{FF2B5EF4-FFF2-40B4-BE49-F238E27FC236}">
                <a16:creationId xmlns:a16="http://schemas.microsoft.com/office/drawing/2014/main" id="{A7B90DE8-3009-10E4-328D-76177F3A5938}"/>
              </a:ext>
            </a:extLst>
          </p:cNvPr>
          <p:cNvCxnSpPr>
            <a:cxnSpLocks/>
          </p:cNvCxnSpPr>
          <p:nvPr userDrawn="1"/>
        </p:nvCxnSpPr>
        <p:spPr>
          <a:xfrm>
            <a:off x="11715192" y="-603448"/>
            <a:ext cx="0" cy="603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chte verbindingslijn 36">
            <a:extLst>
              <a:ext uri="{FF2B5EF4-FFF2-40B4-BE49-F238E27FC236}">
                <a16:creationId xmlns:a16="http://schemas.microsoft.com/office/drawing/2014/main" id="{596A6B50-8A65-61C1-D368-3F1373AD3A34}"/>
              </a:ext>
            </a:extLst>
          </p:cNvPr>
          <p:cNvCxnSpPr>
            <a:cxnSpLocks/>
          </p:cNvCxnSpPr>
          <p:nvPr userDrawn="1"/>
        </p:nvCxnSpPr>
        <p:spPr>
          <a:xfrm>
            <a:off x="-1104800" y="1061103"/>
            <a:ext cx="11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hthoek 38">
            <a:extLst>
              <a:ext uri="{FF2B5EF4-FFF2-40B4-BE49-F238E27FC236}">
                <a16:creationId xmlns:a16="http://schemas.microsoft.com/office/drawing/2014/main" id="{95AE53F5-2F73-4CC5-D16D-876087C14BA5}"/>
              </a:ext>
            </a:extLst>
          </p:cNvPr>
          <p:cNvSpPr>
            <a:spLocks/>
          </p:cNvSpPr>
          <p:nvPr userDrawn="1"/>
        </p:nvSpPr>
        <p:spPr>
          <a:xfrm>
            <a:off x="-6352" y="6777372"/>
            <a:ext cx="12198352" cy="806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43483D83-8BF0-FB99-D05D-D80B0C184129}"/>
              </a:ext>
            </a:extLst>
          </p:cNvPr>
          <p:cNvSpPr txBox="1">
            <a:spLocks/>
          </p:cNvSpPr>
          <p:nvPr userDrawn="1"/>
        </p:nvSpPr>
        <p:spPr>
          <a:xfrm>
            <a:off x="-6350000" y="-6350000"/>
            <a:ext cx="179536" cy="2862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177800" indent="-177800"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nl-NL" err="1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21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03" r:id="rId2"/>
    <p:sldLayoutId id="2147483705" r:id="rId3"/>
    <p:sldLayoutId id="2147483706" r:id="rId4"/>
    <p:sldLayoutId id="2147483708" r:id="rId5"/>
    <p:sldLayoutId id="2147483710" r:id="rId6"/>
    <p:sldLayoutId id="2147483704" r:id="rId7"/>
    <p:sldLayoutId id="2147483711" r:id="rId8"/>
    <p:sldLayoutId id="2147483721" r:id="rId9"/>
    <p:sldLayoutId id="2147483717" r:id="rId10"/>
    <p:sldLayoutId id="2147483718" r:id="rId11"/>
    <p:sldLayoutId id="2147483719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tx2"/>
        </a:buClr>
        <a:buFont typeface="Roboto" panose="02000000000000000000" pitchFamily="2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60363" indent="-1841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tx2"/>
        </a:buClr>
        <a:buFont typeface="Roboto" panose="02000000000000000000" pitchFamily="2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36575" indent="-176213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tx2"/>
        </a:buClr>
        <a:buFont typeface="Roboto" panose="02000000000000000000" pitchFamily="2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Roboto" panose="02000000000000000000" pitchFamily="2" charset="0"/>
        <a:buNone/>
        <a:defRPr sz="1600" kern="1200">
          <a:solidFill>
            <a:schemeClr val="accent2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Roboto" panose="02000000000000000000" pitchFamily="2" charset="0"/>
        <a:buNone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Roboto" panose="02000000000000000000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Roboto" panose="02000000000000000000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Roboto" panose="02000000000000000000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Roboto" panose="02000000000000000000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9" pos="300" userDrawn="1">
          <p15:clr>
            <a:srgbClr val="F26B43"/>
          </p15:clr>
        </p15:guide>
        <p15:guide id="50" pos="7379" userDrawn="1">
          <p15:clr>
            <a:srgbClr val="F26B43"/>
          </p15:clr>
        </p15:guide>
        <p15:guide id="51" orient="horz" pos="1734" userDrawn="1">
          <p15:clr>
            <a:srgbClr val="F26B43"/>
          </p15:clr>
        </p15:guide>
        <p15:guide id="52" pos="1368" userDrawn="1">
          <p15:clr>
            <a:srgbClr val="F26B43"/>
          </p15:clr>
        </p15:guide>
        <p15:guide id="53" orient="horz" pos="863" userDrawn="1">
          <p15:clr>
            <a:srgbClr val="F26B43"/>
          </p15:clr>
        </p15:guide>
        <p15:guide id="54" pos="7381" userDrawn="1">
          <p15:clr>
            <a:srgbClr val="F26B43"/>
          </p15:clr>
        </p15:guide>
        <p15:guide id="55" pos="1507" userDrawn="1">
          <p15:clr>
            <a:srgbClr val="F26B43"/>
          </p15:clr>
        </p15:guide>
        <p15:guide id="56" pos="2547" userDrawn="1">
          <p15:clr>
            <a:srgbClr val="F26B43"/>
          </p15:clr>
        </p15:guide>
        <p15:guide id="57" pos="2709" userDrawn="1">
          <p15:clr>
            <a:srgbClr val="F26B43"/>
          </p15:clr>
        </p15:guide>
        <p15:guide id="58" pos="3772" userDrawn="1">
          <p15:clr>
            <a:srgbClr val="F26B43"/>
          </p15:clr>
        </p15:guide>
        <p15:guide id="59" pos="3911" userDrawn="1">
          <p15:clr>
            <a:srgbClr val="F26B43"/>
          </p15:clr>
        </p15:guide>
        <p15:guide id="60" pos="4974" userDrawn="1">
          <p15:clr>
            <a:srgbClr val="F26B43"/>
          </p15:clr>
        </p15:guide>
        <p15:guide id="61" pos="5113" userDrawn="1">
          <p15:clr>
            <a:srgbClr val="F26B43"/>
          </p15:clr>
        </p15:guide>
        <p15:guide id="62" pos="6176" userDrawn="1">
          <p15:clr>
            <a:srgbClr val="F26B43"/>
          </p15:clr>
        </p15:guide>
        <p15:guide id="63" pos="6315" userDrawn="1">
          <p15:clr>
            <a:srgbClr val="F26B43"/>
          </p15:clr>
        </p15:guide>
        <p15:guide id="64" pos="7378" userDrawn="1">
          <p15:clr>
            <a:srgbClr val="F26B43"/>
          </p15:clr>
        </p15:guide>
        <p15:guide id="65" orient="horz" pos="1830" userDrawn="1">
          <p15:clr>
            <a:srgbClr val="F26B43"/>
          </p15:clr>
        </p15:guide>
        <p15:guide id="66" orient="horz" pos="2693" userDrawn="1">
          <p15:clr>
            <a:srgbClr val="F26B43"/>
          </p15:clr>
        </p15:guide>
        <p15:guide id="67" orient="horz" pos="2790" userDrawn="1">
          <p15:clr>
            <a:srgbClr val="F26B43"/>
          </p15:clr>
        </p15:guide>
        <p15:guide id="68" orient="horz" pos="3652" userDrawn="1">
          <p15:clr>
            <a:srgbClr val="F26B43"/>
          </p15:clr>
        </p15:guide>
        <p15:guide id="69" orient="horz" pos="6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buitenshuis, hemel, wolk, gebouw&#10;&#10;Door AI gegenereerde inhoud is mogelijk onjuist.">
            <a:extLst>
              <a:ext uri="{FF2B5EF4-FFF2-40B4-BE49-F238E27FC236}">
                <a16:creationId xmlns:a16="http://schemas.microsoft.com/office/drawing/2014/main" id="{C33C3DB2-FAF5-0E22-AC93-EC9C89AD9B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760" y="764850"/>
            <a:ext cx="7560956" cy="50406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B21A74B8-0C6B-6E47-73AC-AD00F860FC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Herontwikkeling locatie Bernardus</a:t>
            </a:r>
            <a:br>
              <a:rPr lang="nl-NL" dirty="0"/>
            </a:br>
            <a:r>
              <a:rPr lang="nl-NL" dirty="0"/>
              <a:t>Beeldvormende raadsbijeenkomst</a:t>
            </a:r>
          </a:p>
        </p:txBody>
      </p:sp>
      <p:sp>
        <p:nvSpPr>
          <p:cNvPr id="6" name="Ondertitel 5">
            <a:extLst>
              <a:ext uri="{FF2B5EF4-FFF2-40B4-BE49-F238E27FC236}">
                <a16:creationId xmlns:a16="http://schemas.microsoft.com/office/drawing/2014/main" id="{84B701FA-2F35-F2A9-481A-329B961481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nl-NL" dirty="0">
                <a:solidFill>
                  <a:schemeClr val="accent2"/>
                </a:solidFill>
                <a:ea typeface="Roboto"/>
                <a:cs typeface="Roboto"/>
              </a:rPr>
              <a:t>Teylingen</a:t>
            </a:r>
            <a:endParaRPr lang="nl-NL" dirty="0">
              <a:solidFill>
                <a:schemeClr val="accent2"/>
              </a:solidFill>
            </a:endParaRPr>
          </a:p>
          <a:p>
            <a:r>
              <a:rPr lang="nl-NL" dirty="0">
                <a:solidFill>
                  <a:schemeClr val="accent2"/>
                </a:solidFill>
              </a:rPr>
              <a:t>21 september 2026</a:t>
            </a:r>
            <a:endParaRPr lang="nl-NL" dirty="0">
              <a:solidFill>
                <a:schemeClr val="accent2"/>
              </a:solidFill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2684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EEF5DFE7-9E2A-D415-6085-513C139CB8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76D7E641-57FF-8501-F281-B22220FB0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B8826AE3-36AF-D914-D451-A4AF8B64B2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Ondertitel 17">
            <a:extLst>
              <a:ext uri="{FF2B5EF4-FFF2-40B4-BE49-F238E27FC236}">
                <a16:creationId xmlns:a16="http://schemas.microsoft.com/office/drawing/2014/main" id="{ECE5437B-CF56-C484-BC08-B3769FF7B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7547" y="6064016"/>
            <a:ext cx="7799791" cy="676672"/>
          </a:xfrm>
        </p:spPr>
        <p:txBody>
          <a:bodyPr/>
          <a:lstStyle/>
          <a:p>
            <a:r>
              <a:rPr lang="nl-NL" dirty="0"/>
              <a:t>Beeldvormende raadsbijeenkomst</a:t>
            </a:r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B98585BB-DFFE-94B7-6EA8-F71A766D1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0830" y="4581128"/>
            <a:ext cx="7796508" cy="1443769"/>
          </a:xfrm>
        </p:spPr>
        <p:txBody>
          <a:bodyPr/>
          <a:lstStyle/>
          <a:p>
            <a:r>
              <a:rPr lang="nl-NL"/>
              <a:t>Herontwikkeling locatie Bernardus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A4579AE-9C4A-5A8C-4F50-922D6E1BD47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16675"/>
            <a:ext cx="479425" cy="365125"/>
          </a:xfrm>
        </p:spPr>
        <p:txBody>
          <a:bodyPr/>
          <a:lstStyle/>
          <a:p>
            <a:fld id="{FFEA6968-E661-4BF1-B33C-A1B8A09C485B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67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710A5DB-79D9-DAFB-7029-C41DF49C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/>
          <a:lstStyle/>
          <a:p>
            <a:fld id="{FFEA6968-E661-4BF1-B33C-A1B8A09C485B}" type="slidenum">
              <a:rPr lang="nl-NL" smtClean="0"/>
              <a:pPr/>
              <a:t>3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0A9060D-EAA8-970B-783C-822BD08E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/>
          <a:lstStyle/>
          <a:p>
            <a:r>
              <a:rPr lang="nl-NL" dirty="0"/>
              <a:t>Agenda</a:t>
            </a:r>
          </a:p>
        </p:txBody>
      </p:sp>
      <p:grpSp>
        <p:nvGrpSpPr>
          <p:cNvPr id="63" name="Groep 62">
            <a:extLst>
              <a:ext uri="{FF2B5EF4-FFF2-40B4-BE49-F238E27FC236}">
                <a16:creationId xmlns:a16="http://schemas.microsoft.com/office/drawing/2014/main" id="{FEFAD483-0D77-1C10-BFF1-D8821DB47B13}"/>
              </a:ext>
            </a:extLst>
          </p:cNvPr>
          <p:cNvGrpSpPr/>
          <p:nvPr/>
        </p:nvGrpSpPr>
        <p:grpSpPr>
          <a:xfrm>
            <a:off x="467146" y="1368162"/>
            <a:ext cx="9947304" cy="834119"/>
            <a:chOff x="467146" y="1532747"/>
            <a:chExt cx="9947304" cy="834119"/>
          </a:xfrm>
        </p:grpSpPr>
        <p:cxnSp>
          <p:nvCxnSpPr>
            <p:cNvPr id="5" name="Straight Connector 7">
              <a:extLst>
                <a:ext uri="{FF2B5EF4-FFF2-40B4-BE49-F238E27FC236}">
                  <a16:creationId xmlns:a16="http://schemas.microsoft.com/office/drawing/2014/main" id="{6BA524B9-F96E-0D6F-F934-C4A7C5BFEE66}"/>
                </a:ext>
              </a:extLst>
            </p:cNvPr>
            <p:cNvCxnSpPr/>
            <p:nvPr/>
          </p:nvCxnSpPr>
          <p:spPr>
            <a:xfrm>
              <a:off x="467146" y="2366866"/>
              <a:ext cx="4932000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2">
              <a:extLst>
                <a:ext uri="{FF2B5EF4-FFF2-40B4-BE49-F238E27FC236}">
                  <a16:creationId xmlns:a16="http://schemas.microsoft.com/office/drawing/2014/main" id="{43108DE9-E773-A93A-7B4A-0E39681D0571}"/>
                </a:ext>
              </a:extLst>
            </p:cNvPr>
            <p:cNvSpPr txBox="1"/>
            <p:nvPr/>
          </p:nvSpPr>
          <p:spPr>
            <a:xfrm>
              <a:off x="543366" y="1532747"/>
              <a:ext cx="53732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4800" b="1">
                  <a:solidFill>
                    <a:schemeClr val="tx2"/>
                  </a:solidFill>
                  <a:latin typeface="+mj-lt"/>
                  <a:cs typeface="Roboto Light"/>
                </a:rPr>
                <a:t>1</a:t>
              </a:r>
            </a:p>
          </p:txBody>
        </p:sp>
        <p:grpSp>
          <p:nvGrpSpPr>
            <p:cNvPr id="6" name="Groep 5">
              <a:extLst>
                <a:ext uri="{FF2B5EF4-FFF2-40B4-BE49-F238E27FC236}">
                  <a16:creationId xmlns:a16="http://schemas.microsoft.com/office/drawing/2014/main" id="{B1949076-5402-F098-7292-C165EF579426}"/>
                </a:ext>
              </a:extLst>
            </p:cNvPr>
            <p:cNvGrpSpPr/>
            <p:nvPr/>
          </p:nvGrpSpPr>
          <p:grpSpPr>
            <a:xfrm>
              <a:off x="1451484" y="1665572"/>
              <a:ext cx="8962966" cy="579139"/>
              <a:chOff x="1991544" y="1665572"/>
              <a:chExt cx="7736787" cy="579139"/>
            </a:xfrm>
          </p:grpSpPr>
          <p:sp>
            <p:nvSpPr>
              <p:cNvPr id="7" name="Rectangle 4">
                <a:extLst>
                  <a:ext uri="{FF2B5EF4-FFF2-40B4-BE49-F238E27FC236}">
                    <a16:creationId xmlns:a16="http://schemas.microsoft.com/office/drawing/2014/main" id="{60C6ED67-3209-BE68-BBA0-16FDAA5511E5}"/>
                  </a:ext>
                </a:extLst>
              </p:cNvPr>
              <p:cNvSpPr/>
              <p:nvPr/>
            </p:nvSpPr>
            <p:spPr>
              <a:xfrm>
                <a:off x="1991544" y="2050812"/>
                <a:ext cx="3407602" cy="1938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nl-NL" sz="1400" kern="0" dirty="0">
                    <a:cs typeface="Roboto Light"/>
                  </a:rPr>
                  <a:t>20.30 – 20.35 uur</a:t>
                </a:r>
                <a:endParaRPr lang="nl-NL" sz="1400" dirty="0">
                  <a:cs typeface="Roboto Light"/>
                </a:endParaRPr>
              </a:p>
            </p:txBody>
          </p:sp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909525CA-2D5B-BDFB-FD4E-696ACBE40E8B}"/>
                  </a:ext>
                </a:extLst>
              </p:cNvPr>
              <p:cNvSpPr txBox="1"/>
              <p:nvPr/>
            </p:nvSpPr>
            <p:spPr>
              <a:xfrm>
                <a:off x="1991544" y="1665572"/>
                <a:ext cx="773678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nl-NL" sz="2000" b="1" dirty="0">
                    <a:solidFill>
                      <a:schemeClr val="accent6"/>
                    </a:solidFill>
                    <a:cs typeface="Roboto Light"/>
                  </a:rPr>
                  <a:t>Introductie en toelichting noodzaak voor de zorg (Anne Leemhuis, RvB)</a:t>
                </a:r>
              </a:p>
            </p:txBody>
          </p:sp>
        </p:grpSp>
      </p:grpSp>
      <p:grpSp>
        <p:nvGrpSpPr>
          <p:cNvPr id="64" name="Groep 63">
            <a:extLst>
              <a:ext uri="{FF2B5EF4-FFF2-40B4-BE49-F238E27FC236}">
                <a16:creationId xmlns:a16="http://schemas.microsoft.com/office/drawing/2014/main" id="{25295F30-CC67-B97E-3F08-11A08964F1C0}"/>
              </a:ext>
            </a:extLst>
          </p:cNvPr>
          <p:cNvGrpSpPr/>
          <p:nvPr/>
        </p:nvGrpSpPr>
        <p:grpSpPr>
          <a:xfrm>
            <a:off x="543366" y="2233685"/>
            <a:ext cx="9466482" cy="830997"/>
            <a:chOff x="543366" y="2398270"/>
            <a:chExt cx="9466482" cy="830997"/>
          </a:xfrm>
        </p:grpSpPr>
        <p:sp>
          <p:nvSpPr>
            <p:cNvPr id="18" name="TextBox 2">
              <a:extLst>
                <a:ext uri="{FF2B5EF4-FFF2-40B4-BE49-F238E27FC236}">
                  <a16:creationId xmlns:a16="http://schemas.microsoft.com/office/drawing/2014/main" id="{309D328D-7A1A-7807-3644-777F05BD796D}"/>
                </a:ext>
              </a:extLst>
            </p:cNvPr>
            <p:cNvSpPr txBox="1"/>
            <p:nvPr/>
          </p:nvSpPr>
          <p:spPr>
            <a:xfrm>
              <a:off x="543366" y="2398270"/>
              <a:ext cx="54854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4800" b="1">
                  <a:solidFill>
                    <a:schemeClr val="tx2"/>
                  </a:solidFill>
                  <a:latin typeface="+mj-lt"/>
                  <a:cs typeface="Roboto Light"/>
                </a:rPr>
                <a:t>2</a:t>
              </a:r>
            </a:p>
          </p:txBody>
        </p:sp>
        <p:grpSp>
          <p:nvGrpSpPr>
            <p:cNvPr id="56" name="Groep 55">
              <a:extLst>
                <a:ext uri="{FF2B5EF4-FFF2-40B4-BE49-F238E27FC236}">
                  <a16:creationId xmlns:a16="http://schemas.microsoft.com/office/drawing/2014/main" id="{4B4E4225-511C-2209-0C3C-F2819B23AD4B}"/>
                </a:ext>
              </a:extLst>
            </p:cNvPr>
            <p:cNvGrpSpPr/>
            <p:nvPr/>
          </p:nvGrpSpPr>
          <p:grpSpPr>
            <a:xfrm>
              <a:off x="1451484" y="2531095"/>
              <a:ext cx="8558364" cy="579139"/>
              <a:chOff x="1991544" y="2531095"/>
              <a:chExt cx="7387537" cy="579139"/>
            </a:xfrm>
          </p:grpSpPr>
          <p:sp>
            <p:nvSpPr>
              <p:cNvPr id="19" name="Rectangle 4">
                <a:extLst>
                  <a:ext uri="{FF2B5EF4-FFF2-40B4-BE49-F238E27FC236}">
                    <a16:creationId xmlns:a16="http://schemas.microsoft.com/office/drawing/2014/main" id="{B3D76F2B-430C-988E-AA7E-DAD6DF78AC22}"/>
                  </a:ext>
                </a:extLst>
              </p:cNvPr>
              <p:cNvSpPr/>
              <p:nvPr/>
            </p:nvSpPr>
            <p:spPr>
              <a:xfrm>
                <a:off x="1991544" y="2916335"/>
                <a:ext cx="3407602" cy="1938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nl-NL" sz="1400" kern="0" dirty="0">
                    <a:cs typeface="Roboto Light"/>
                  </a:rPr>
                  <a:t>20.35 – 20.50 uur</a:t>
                </a:r>
                <a:endParaRPr lang="nl-NL" sz="1400" dirty="0">
                  <a:cs typeface="Roboto Light"/>
                </a:endParaRPr>
              </a:p>
            </p:txBody>
          </p:sp>
          <p:sp>
            <p:nvSpPr>
              <p:cNvPr id="20" name="TextBox 5">
                <a:extLst>
                  <a:ext uri="{FF2B5EF4-FFF2-40B4-BE49-F238E27FC236}">
                    <a16:creationId xmlns:a16="http://schemas.microsoft.com/office/drawing/2014/main" id="{72BC6DD3-DC3F-93C8-4EC4-AC5871E7B215}"/>
                  </a:ext>
                </a:extLst>
              </p:cNvPr>
              <p:cNvSpPr txBox="1"/>
              <p:nvPr/>
            </p:nvSpPr>
            <p:spPr>
              <a:xfrm>
                <a:off x="1991544" y="2531095"/>
                <a:ext cx="738753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nl-NL" sz="2000" dirty="0">
                    <a:solidFill>
                      <a:schemeClr val="accent6"/>
                    </a:solidFill>
                    <a:latin typeface="+mj-lt"/>
                    <a:cs typeface="Roboto Light"/>
                  </a:rPr>
                  <a:t>Plan toelichting (Erwin Uil, Projectleider)</a:t>
                </a:r>
              </a:p>
            </p:txBody>
          </p:sp>
        </p:grpSp>
      </p:grpSp>
      <p:grpSp>
        <p:nvGrpSpPr>
          <p:cNvPr id="65" name="Groep 64">
            <a:extLst>
              <a:ext uri="{FF2B5EF4-FFF2-40B4-BE49-F238E27FC236}">
                <a16:creationId xmlns:a16="http://schemas.microsoft.com/office/drawing/2014/main" id="{2F34C572-C759-5551-550A-E9F85FDF3208}"/>
              </a:ext>
            </a:extLst>
          </p:cNvPr>
          <p:cNvGrpSpPr/>
          <p:nvPr/>
        </p:nvGrpSpPr>
        <p:grpSpPr>
          <a:xfrm>
            <a:off x="543366" y="3099207"/>
            <a:ext cx="9153034" cy="830997"/>
            <a:chOff x="543366" y="3263792"/>
            <a:chExt cx="9153034" cy="830997"/>
          </a:xfrm>
        </p:grpSpPr>
        <p:sp>
          <p:nvSpPr>
            <p:cNvPr id="22" name="TextBox 2">
              <a:extLst>
                <a:ext uri="{FF2B5EF4-FFF2-40B4-BE49-F238E27FC236}">
                  <a16:creationId xmlns:a16="http://schemas.microsoft.com/office/drawing/2014/main" id="{24DE8E40-7820-DB78-F055-DC17C6CCF387}"/>
                </a:ext>
              </a:extLst>
            </p:cNvPr>
            <p:cNvSpPr txBox="1"/>
            <p:nvPr/>
          </p:nvSpPr>
          <p:spPr>
            <a:xfrm>
              <a:off x="543366" y="3263792"/>
              <a:ext cx="54854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4800" b="1">
                  <a:solidFill>
                    <a:schemeClr val="tx2"/>
                  </a:solidFill>
                  <a:latin typeface="+mj-lt"/>
                  <a:cs typeface="Roboto Light"/>
                </a:rPr>
                <a:t>3</a:t>
              </a:r>
            </a:p>
          </p:txBody>
        </p:sp>
        <p:grpSp>
          <p:nvGrpSpPr>
            <p:cNvPr id="57" name="Groep 56">
              <a:extLst>
                <a:ext uri="{FF2B5EF4-FFF2-40B4-BE49-F238E27FC236}">
                  <a16:creationId xmlns:a16="http://schemas.microsoft.com/office/drawing/2014/main" id="{4905813D-E432-A578-F721-58B1BEC54E96}"/>
                </a:ext>
              </a:extLst>
            </p:cNvPr>
            <p:cNvGrpSpPr/>
            <p:nvPr/>
          </p:nvGrpSpPr>
          <p:grpSpPr>
            <a:xfrm>
              <a:off x="1451484" y="3396617"/>
              <a:ext cx="8244916" cy="579139"/>
              <a:chOff x="1991544" y="3396617"/>
              <a:chExt cx="7116970" cy="579139"/>
            </a:xfrm>
          </p:grpSpPr>
          <p:sp>
            <p:nvSpPr>
              <p:cNvPr id="23" name="Rectangle 4">
                <a:extLst>
                  <a:ext uri="{FF2B5EF4-FFF2-40B4-BE49-F238E27FC236}">
                    <a16:creationId xmlns:a16="http://schemas.microsoft.com/office/drawing/2014/main" id="{72E6A978-AF04-B596-B38D-373435B611AC}"/>
                  </a:ext>
                </a:extLst>
              </p:cNvPr>
              <p:cNvSpPr/>
              <p:nvPr/>
            </p:nvSpPr>
            <p:spPr>
              <a:xfrm>
                <a:off x="1991544" y="3781857"/>
                <a:ext cx="3407602" cy="1938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nl-NL" sz="1400" kern="0" dirty="0">
                    <a:cs typeface="Roboto Light"/>
                  </a:rPr>
                  <a:t>20.50 – 21.00 uur</a:t>
                </a:r>
                <a:endParaRPr lang="nl-NL" sz="1400" dirty="0">
                  <a:cs typeface="Roboto Light"/>
                </a:endParaRPr>
              </a:p>
            </p:txBody>
          </p:sp>
          <p:sp>
            <p:nvSpPr>
              <p:cNvPr id="24" name="TextBox 5">
                <a:extLst>
                  <a:ext uri="{FF2B5EF4-FFF2-40B4-BE49-F238E27FC236}">
                    <a16:creationId xmlns:a16="http://schemas.microsoft.com/office/drawing/2014/main" id="{DEEF6D53-FCAC-FABA-94DC-A369F929C6FB}"/>
                  </a:ext>
                </a:extLst>
              </p:cNvPr>
              <p:cNvSpPr txBox="1"/>
              <p:nvPr/>
            </p:nvSpPr>
            <p:spPr>
              <a:xfrm>
                <a:off x="1991544" y="3396617"/>
                <a:ext cx="711697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l-NL" sz="2000" dirty="0">
                    <a:solidFill>
                      <a:schemeClr val="accent6"/>
                    </a:solidFill>
                    <a:latin typeface="+mj-lt"/>
                    <a:cs typeface="Roboto Light"/>
                  </a:rPr>
                  <a:t>Gelegenheid voor het stellen van vragen</a:t>
                </a:r>
              </a:p>
            </p:txBody>
          </p:sp>
        </p:grpSp>
      </p:grpSp>
      <p:cxnSp>
        <p:nvCxnSpPr>
          <p:cNvPr id="29" name="Straight Connector 7">
            <a:extLst>
              <a:ext uri="{FF2B5EF4-FFF2-40B4-BE49-F238E27FC236}">
                <a16:creationId xmlns:a16="http://schemas.microsoft.com/office/drawing/2014/main" id="{AF31167D-7AFC-0415-FE50-85ED1632B61A}"/>
              </a:ext>
            </a:extLst>
          </p:cNvPr>
          <p:cNvCxnSpPr/>
          <p:nvPr/>
        </p:nvCxnSpPr>
        <p:spPr>
          <a:xfrm>
            <a:off x="467146" y="3067803"/>
            <a:ext cx="4932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7">
            <a:extLst>
              <a:ext uri="{FF2B5EF4-FFF2-40B4-BE49-F238E27FC236}">
                <a16:creationId xmlns:a16="http://schemas.microsoft.com/office/drawing/2014/main" id="{1DADC5B5-7A57-88CC-9D4F-C3499BA81D71}"/>
              </a:ext>
            </a:extLst>
          </p:cNvPr>
          <p:cNvCxnSpPr/>
          <p:nvPr/>
        </p:nvCxnSpPr>
        <p:spPr>
          <a:xfrm>
            <a:off x="467146" y="3933326"/>
            <a:ext cx="4932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26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EB487115-E189-BEBA-8CA9-13E55F42C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Introductie en toelichting noodzaak voor de zorg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B57680EA-FD08-9372-8F01-FC413C372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nl-NL" dirty="0"/>
              <a:t>Anne Leemhuis, Raad van Bestuur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8665FE37-CBEF-2EC7-6F12-61402497CF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4367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C779001-167D-E522-46D9-46DCB0151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/>
          <a:lstStyle/>
          <a:p>
            <a:r>
              <a:rPr lang="nl-NL"/>
              <a:t>2. Welkom en introductie </a:t>
            </a:r>
            <a:r>
              <a:rPr lang="nl-NL" err="1"/>
              <a:t>Marente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AE1021-93EE-BD23-CC32-8807629AD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129" y="1061103"/>
            <a:ext cx="7674132" cy="5351950"/>
          </a:xfrm>
        </p:spPr>
        <p:txBody>
          <a:bodyPr vert="horz" lIns="0" tIns="0" rIns="0" bIns="0" rtlCol="0" anchor="t">
            <a:noAutofit/>
          </a:bodyPr>
          <a:lstStyle/>
          <a:p>
            <a:pPr marL="175895" indent="-175895"/>
            <a:r>
              <a:rPr lang="nl-NL" sz="2000" dirty="0">
                <a:ea typeface="Roboto"/>
                <a:cs typeface="Roboto"/>
              </a:rPr>
              <a:t>Bernardus: toe aan vernieuwbouw! (3</a:t>
            </a:r>
            <a:r>
              <a:rPr lang="nl-NL" sz="2000" baseline="30000" dirty="0">
                <a:ea typeface="Roboto"/>
                <a:cs typeface="Roboto"/>
              </a:rPr>
              <a:t>e</a:t>
            </a:r>
            <a:r>
              <a:rPr lang="nl-NL" sz="2000" dirty="0">
                <a:ea typeface="Roboto"/>
                <a:cs typeface="Roboto"/>
              </a:rPr>
              <a:t>)</a:t>
            </a:r>
          </a:p>
          <a:p>
            <a:pPr marL="175895" indent="-175895"/>
            <a:r>
              <a:rPr lang="nl-NL" sz="2000" dirty="0">
                <a:ea typeface="Roboto"/>
                <a:cs typeface="Roboto"/>
              </a:rPr>
              <a:t>Het gebouw is 'op' (o.a. duurzaamheid)</a:t>
            </a:r>
          </a:p>
          <a:p>
            <a:pPr marL="175895" indent="-175895"/>
            <a:endParaRPr lang="nl-NL" sz="2000" dirty="0">
              <a:ea typeface="Roboto"/>
              <a:cs typeface="Roboto"/>
            </a:endParaRPr>
          </a:p>
          <a:p>
            <a:pPr marL="175895" indent="-175895"/>
            <a:r>
              <a:rPr lang="nl-NL" sz="2000" dirty="0">
                <a:ea typeface="Roboto"/>
                <a:cs typeface="Roboto"/>
              </a:rPr>
              <a:t>Ouderenzorg: verpleeghuis is belangrijk 'last resort'</a:t>
            </a:r>
          </a:p>
          <a:p>
            <a:pPr marL="175895" indent="-175895"/>
            <a:endParaRPr lang="nl-NL" sz="2000" dirty="0">
              <a:ea typeface="Roboto"/>
              <a:cs typeface="Roboto"/>
            </a:endParaRPr>
          </a:p>
          <a:p>
            <a:pPr marL="175895" indent="-175895"/>
            <a:r>
              <a:rPr lang="nl-NL" sz="2000" dirty="0">
                <a:ea typeface="Roboto"/>
                <a:cs typeface="Roboto"/>
              </a:rPr>
              <a:t>Nieuw gebouw: aandachtspunten</a:t>
            </a:r>
          </a:p>
          <a:p>
            <a:pPr marL="360045" lvl="1">
              <a:buFont typeface="Courier New" panose="02000000000000000000" pitchFamily="2" charset="0"/>
              <a:buChar char="o"/>
            </a:pPr>
            <a:r>
              <a:rPr lang="nl-NL" sz="2000" dirty="0">
                <a:ea typeface="Roboto"/>
                <a:cs typeface="Roboto"/>
              </a:rPr>
              <a:t> Goed en fijn om in te werken</a:t>
            </a:r>
          </a:p>
          <a:p>
            <a:pPr marL="360045" lvl="1">
              <a:buFont typeface="Courier New" panose="02000000000000000000" pitchFamily="2" charset="0"/>
              <a:buChar char="o"/>
            </a:pPr>
            <a:r>
              <a:rPr lang="nl-NL" sz="2000" dirty="0">
                <a:ea typeface="Roboto"/>
                <a:cs typeface="Roboto"/>
              </a:rPr>
              <a:t> Goed, fijn en open om in te wonen</a:t>
            </a:r>
          </a:p>
          <a:p>
            <a:pPr marL="360045" lvl="1">
              <a:buFont typeface="Courier New" panose="02000000000000000000" pitchFamily="2" charset="0"/>
              <a:buChar char="o"/>
            </a:pPr>
            <a:r>
              <a:rPr lang="nl-NL" sz="2000" dirty="0">
                <a:ea typeface="Roboto"/>
                <a:cs typeface="Roboto"/>
              </a:rPr>
              <a:t> Fijn om als familie/naaste langs te gaan </a:t>
            </a:r>
          </a:p>
          <a:p>
            <a:pPr marL="360045" lvl="1">
              <a:buFont typeface="Courier New" panose="02000000000000000000" pitchFamily="2" charset="0"/>
              <a:buChar char="o"/>
            </a:pPr>
            <a:r>
              <a:rPr lang="nl-NL" sz="2000" dirty="0">
                <a:ea typeface="Roboto"/>
                <a:cs typeface="Roboto"/>
              </a:rPr>
              <a:t> Duurzaam en toekomstbestendig</a:t>
            </a:r>
          </a:p>
          <a:p>
            <a:pPr marL="360045" lvl="1">
              <a:buFont typeface="Courier New" panose="02000000000000000000" pitchFamily="2" charset="0"/>
              <a:buChar char="o"/>
            </a:pPr>
            <a:r>
              <a:rPr lang="nl-NL" sz="2000" dirty="0">
                <a:ea typeface="Roboto"/>
                <a:cs typeface="Roboto"/>
              </a:rPr>
              <a:t> Passend in de omgeving</a:t>
            </a:r>
          </a:p>
          <a:p>
            <a:pPr marL="175895" indent="-175895"/>
            <a:endParaRPr lang="nl-NL" sz="2000" dirty="0">
              <a:ea typeface="Roboto"/>
              <a:cs typeface="Roboto"/>
            </a:endParaRPr>
          </a:p>
          <a:p>
            <a:pPr marL="175895" indent="-175895"/>
            <a:r>
              <a:rPr lang="nl-NL" sz="2000" dirty="0">
                <a:ea typeface="Roboto"/>
                <a:cs typeface="Roboto"/>
              </a:rPr>
              <a:t>Management van verwachting: Er is nog een heel traject te gaan!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88B8E9-6725-C5CE-0A07-8ED4466BC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/>
          <a:lstStyle/>
          <a:p>
            <a:fld id="{FFEA6968-E661-4BF1-B33C-A1B8A09C485B}" type="slidenum">
              <a:rPr lang="nl-NL" smtClean="0"/>
              <a:pPr/>
              <a:t>5</a:t>
            </a:fld>
            <a:endParaRPr lang="nl-NL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8CB49B4-0B37-DC3B-7A91-7417DCBCF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25750" y="1234723"/>
            <a:ext cx="5102570" cy="4390627"/>
          </a:xfrm>
          <a:prstGeom prst="roundRect">
            <a:avLst>
              <a:gd name="adj" fmla="val 229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22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6890D-C4B6-F0BA-D8EC-CA964F9D1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38B56508-3B99-C598-B38C-4EA9C0F8D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 toelichting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E7831188-B914-67C2-B262-7A959C577E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nl-NL" dirty="0"/>
              <a:t>Erwin Uil, Projectleider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33C385CC-0E8C-C802-6B1B-F7B6D04198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4866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5D8DF-71E2-F487-015A-CFE56BE19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E6C8563B-D601-CEDF-B485-6B840E039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 anchor="b">
            <a:normAutofit/>
          </a:bodyPr>
          <a:lstStyle/>
          <a:p>
            <a:r>
              <a:rPr lang="nl-NL" dirty="0"/>
              <a:t>3. Situering locatie Bernardus</a:t>
            </a:r>
          </a:p>
        </p:txBody>
      </p:sp>
      <p:pic>
        <p:nvPicPr>
          <p:cNvPr id="22" name="Tijdelijke aanduiding voor inhoud 21" descr="Afbeelding met kaart, Luchtfotografie, Vogelperspectief, lucht&#10;&#10;Door AI gegenereerde inhoud is mogelijk onjuist.">
            <a:extLst>
              <a:ext uri="{FF2B5EF4-FFF2-40B4-BE49-F238E27FC236}">
                <a16:creationId xmlns:a16="http://schemas.microsoft.com/office/drawing/2014/main" id="{04B00693-E59D-A787-FEEA-5DB87E12E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7"/>
          <a:stretch>
            <a:fillRect/>
          </a:stretch>
        </p:blipFill>
        <p:spPr>
          <a:xfrm>
            <a:off x="479425" y="1060776"/>
            <a:ext cx="11233148" cy="4736447"/>
          </a:xfr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520D4F-37EA-291B-74EF-83071CD02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FEA6968-E661-4BF1-B33C-A1B8A09C485B}" type="slidenum">
              <a:rPr lang="nl-NL" smtClean="0"/>
              <a:pPr>
                <a:spcAft>
                  <a:spcPts val="600"/>
                </a:spcAft>
              </a:pPr>
              <a:t>7</a:t>
            </a:fld>
            <a:endParaRPr lang="nl-NL"/>
          </a:p>
        </p:txBody>
      </p:sp>
      <p:sp>
        <p:nvSpPr>
          <p:cNvPr id="28" name="object 5">
            <a:extLst>
              <a:ext uri="{FF2B5EF4-FFF2-40B4-BE49-F238E27FC236}">
                <a16:creationId xmlns:a16="http://schemas.microsoft.com/office/drawing/2014/main" id="{BF29FD1D-6C03-AA72-281C-28BAA071AE94}"/>
              </a:ext>
            </a:extLst>
          </p:cNvPr>
          <p:cNvSpPr/>
          <p:nvPr/>
        </p:nvSpPr>
        <p:spPr>
          <a:xfrm>
            <a:off x="4655929" y="2492733"/>
            <a:ext cx="2481850" cy="2419571"/>
          </a:xfrm>
          <a:custGeom>
            <a:avLst/>
            <a:gdLst/>
            <a:ahLst/>
            <a:cxnLst/>
            <a:rect l="l" t="t" r="r" b="b"/>
            <a:pathLst>
              <a:path w="5349875" h="5243830">
                <a:moveTo>
                  <a:pt x="2478938" y="1027976"/>
                </a:moveTo>
                <a:lnTo>
                  <a:pt x="2518557" y="1047107"/>
                </a:lnTo>
                <a:lnTo>
                  <a:pt x="2558432" y="1061152"/>
                </a:lnTo>
                <a:lnTo>
                  <a:pt x="2598043" y="1070128"/>
                </a:lnTo>
                <a:lnTo>
                  <a:pt x="2636867" y="1074050"/>
                </a:lnTo>
                <a:lnTo>
                  <a:pt x="2674383" y="1072934"/>
                </a:lnTo>
                <a:lnTo>
                  <a:pt x="2743406" y="1055651"/>
                </a:lnTo>
                <a:lnTo>
                  <a:pt x="2800940" y="1018405"/>
                </a:lnTo>
                <a:lnTo>
                  <a:pt x="2842812" y="961323"/>
                </a:lnTo>
                <a:lnTo>
                  <a:pt x="2856571" y="925382"/>
                </a:lnTo>
                <a:lnTo>
                  <a:pt x="2864850" y="884531"/>
                </a:lnTo>
                <a:lnTo>
                  <a:pt x="2867128" y="838783"/>
                </a:lnTo>
                <a:lnTo>
                  <a:pt x="2862883" y="788155"/>
                </a:lnTo>
                <a:lnTo>
                  <a:pt x="2851594" y="732663"/>
                </a:lnTo>
              </a:path>
              <a:path w="5349875" h="5243830">
                <a:moveTo>
                  <a:pt x="0" y="1536217"/>
                </a:moveTo>
                <a:lnTo>
                  <a:pt x="970000" y="2679433"/>
                </a:lnTo>
              </a:path>
              <a:path w="5349875" h="5243830">
                <a:moveTo>
                  <a:pt x="0" y="1536217"/>
                </a:moveTo>
                <a:lnTo>
                  <a:pt x="816978" y="845159"/>
                </a:lnTo>
                <a:lnTo>
                  <a:pt x="1203705" y="662355"/>
                </a:lnTo>
              </a:path>
              <a:path w="5349875" h="5243830">
                <a:moveTo>
                  <a:pt x="962063" y="2688285"/>
                </a:moveTo>
                <a:lnTo>
                  <a:pt x="417753" y="3193719"/>
                </a:lnTo>
              </a:path>
              <a:path w="5349875" h="5243830">
                <a:moveTo>
                  <a:pt x="5346750" y="3056712"/>
                </a:moveTo>
                <a:lnTo>
                  <a:pt x="2709570" y="0"/>
                </a:lnTo>
              </a:path>
              <a:path w="5349875" h="5243830">
                <a:moveTo>
                  <a:pt x="417753" y="3204819"/>
                </a:moveTo>
                <a:lnTo>
                  <a:pt x="2090940" y="5238737"/>
                </a:lnTo>
              </a:path>
              <a:path w="5349875" h="5243830">
                <a:moveTo>
                  <a:pt x="2090940" y="5243372"/>
                </a:moveTo>
                <a:lnTo>
                  <a:pt x="5349874" y="3056712"/>
                </a:lnTo>
              </a:path>
              <a:path w="5349875" h="5243830">
                <a:moveTo>
                  <a:pt x="1203705" y="662355"/>
                </a:moveTo>
                <a:lnTo>
                  <a:pt x="1491754" y="413448"/>
                </a:lnTo>
                <a:lnTo>
                  <a:pt x="1820811" y="780478"/>
                </a:lnTo>
                <a:lnTo>
                  <a:pt x="1989569" y="641261"/>
                </a:lnTo>
                <a:lnTo>
                  <a:pt x="2405811" y="1087031"/>
                </a:lnTo>
                <a:lnTo>
                  <a:pt x="2478938" y="1025156"/>
                </a:lnTo>
              </a:path>
              <a:path w="5349875" h="5243830">
                <a:moveTo>
                  <a:pt x="2851594" y="732663"/>
                </a:moveTo>
                <a:lnTo>
                  <a:pt x="2942996" y="662355"/>
                </a:lnTo>
                <a:lnTo>
                  <a:pt x="2526753" y="163131"/>
                </a:lnTo>
                <a:lnTo>
                  <a:pt x="2709570" y="0"/>
                </a:lnTo>
              </a:path>
            </a:pathLst>
          </a:custGeom>
          <a:ln w="25400">
            <a:solidFill>
              <a:srgbClr val="E5191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263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06BA7-B4E3-0DCC-82C3-688E875A0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kaart, Luchtfotografie, Vogelperspectief, Stedenbouwkunde&#10;&#10;Door AI gegenereerde inhoud is mogelijk onjuist.">
            <a:extLst>
              <a:ext uri="{FF2B5EF4-FFF2-40B4-BE49-F238E27FC236}">
                <a16:creationId xmlns:a16="http://schemas.microsoft.com/office/drawing/2014/main" id="{CB2C26AB-9354-3544-FFA9-3E5E65018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426" y="1060449"/>
            <a:ext cx="7520491" cy="5280611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DC39A248-201A-A4F7-B2BF-EFDF06F9C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/>
          <a:lstStyle/>
          <a:p>
            <a:r>
              <a:rPr lang="nl-NL" dirty="0"/>
              <a:t>3. Bestaande situatie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CB3860-9B01-68C4-0A86-CE959AA5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/>
          <a:lstStyle/>
          <a:p>
            <a:fld id="{FFEA6968-E661-4BF1-B33C-A1B8A09C485B}" type="slidenum">
              <a:rPr lang="nl-NL" smtClean="0"/>
              <a:pPr/>
              <a:t>8</a:t>
            </a:fld>
            <a:endParaRPr lang="nl-NL"/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67C4E1EF-9E9D-BA06-1E1D-22B062E0AF0D}"/>
              </a:ext>
            </a:extLst>
          </p:cNvPr>
          <p:cNvCxnSpPr>
            <a:cxnSpLocks/>
          </p:cNvCxnSpPr>
          <p:nvPr/>
        </p:nvCxnSpPr>
        <p:spPr>
          <a:xfrm>
            <a:off x="3835280" y="3048781"/>
            <a:ext cx="4450657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7">
            <a:extLst>
              <a:ext uri="{FF2B5EF4-FFF2-40B4-BE49-F238E27FC236}">
                <a16:creationId xmlns:a16="http://schemas.microsoft.com/office/drawing/2014/main" id="{76D8C824-EB77-DAE2-DEE4-ADC6A1C8017B}"/>
              </a:ext>
            </a:extLst>
          </p:cNvPr>
          <p:cNvSpPr txBox="1"/>
          <p:nvPr/>
        </p:nvSpPr>
        <p:spPr>
          <a:xfrm>
            <a:off x="8364193" y="2922770"/>
            <a:ext cx="3348380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Bouwdeel H: </a:t>
            </a:r>
            <a:r>
              <a:rPr lang="nl-NL" sz="1400" b="1" dirty="0"/>
              <a:t>6 bouwlagen</a:t>
            </a:r>
            <a:endParaRPr lang="en-NL" sz="1400" b="1" dirty="0"/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79DE11A0-A8B3-DC51-701D-3E02F9F49AF7}"/>
              </a:ext>
            </a:extLst>
          </p:cNvPr>
          <p:cNvCxnSpPr>
            <a:cxnSpLocks/>
          </p:cNvCxnSpPr>
          <p:nvPr/>
        </p:nvCxnSpPr>
        <p:spPr>
          <a:xfrm>
            <a:off x="2691196" y="3482868"/>
            <a:ext cx="5594741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6150A578-CE5E-F6B9-4FDB-92427A889A31}"/>
              </a:ext>
            </a:extLst>
          </p:cNvPr>
          <p:cNvSpPr txBox="1"/>
          <p:nvPr/>
        </p:nvSpPr>
        <p:spPr>
          <a:xfrm>
            <a:off x="8364193" y="3356857"/>
            <a:ext cx="3348380" cy="4596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Parkeren </a:t>
            </a:r>
            <a:r>
              <a:rPr lang="nl-NL" sz="1400" dirty="0" err="1"/>
              <a:t>Marente</a:t>
            </a:r>
            <a:r>
              <a:rPr lang="nl-NL" sz="1400" dirty="0"/>
              <a:t> zowel aan de westzijde, noordwestzijde als de oostzijde</a:t>
            </a:r>
            <a:endParaRPr lang="en-NL" sz="1400" dirty="0"/>
          </a:p>
        </p:txBody>
      </p: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4DEE1A72-398B-2E6C-1F37-48765AFBB614}"/>
              </a:ext>
            </a:extLst>
          </p:cNvPr>
          <p:cNvCxnSpPr>
            <a:cxnSpLocks/>
          </p:cNvCxnSpPr>
          <p:nvPr/>
        </p:nvCxnSpPr>
        <p:spPr>
          <a:xfrm flipV="1">
            <a:off x="3062445" y="2214495"/>
            <a:ext cx="0" cy="1268373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>
            <a:extLst>
              <a:ext uri="{FF2B5EF4-FFF2-40B4-BE49-F238E27FC236}">
                <a16:creationId xmlns:a16="http://schemas.microsoft.com/office/drawing/2014/main" id="{DA136F8E-D16E-A748-9B39-4DF78FCC2395}"/>
              </a:ext>
            </a:extLst>
          </p:cNvPr>
          <p:cNvCxnSpPr>
            <a:cxnSpLocks/>
          </p:cNvCxnSpPr>
          <p:nvPr/>
        </p:nvCxnSpPr>
        <p:spPr>
          <a:xfrm flipV="1">
            <a:off x="4716758" y="3482868"/>
            <a:ext cx="0" cy="391184"/>
          </a:xfrm>
          <a:prstGeom prst="straightConnector1">
            <a:avLst/>
          </a:prstGeom>
          <a:ln w="1905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05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D387E-3B00-A248-E4C7-B1ABBC363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C488F0A-DD62-CDE7-52D6-E385ACF46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 anchor="b">
            <a:normAutofit/>
          </a:bodyPr>
          <a:lstStyle/>
          <a:p>
            <a:r>
              <a:rPr lang="nl-NL" dirty="0"/>
              <a:t>3. Oriëntatie en opbouw nieuwbouw – begane grond</a:t>
            </a:r>
          </a:p>
        </p:txBody>
      </p:sp>
      <p:pic>
        <p:nvPicPr>
          <p:cNvPr id="23" name="object 17" descr="Afbeelding met gras, plant, Stedenbouwkunde, begraafplaats&#10;&#10;Door AI gegenereerde inhoud is mogelijk onjuist.">
            <a:extLst>
              <a:ext uri="{FF2B5EF4-FFF2-40B4-BE49-F238E27FC236}">
                <a16:creationId xmlns:a16="http://schemas.microsoft.com/office/drawing/2014/main" id="{E37E7838-962F-61E4-FEC9-C727FEB114D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425" y="1144071"/>
            <a:ext cx="11233148" cy="4069308"/>
          </a:xfrm>
          <a:prstGeom prst="rect">
            <a:avLst/>
          </a:prstGeo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F070A1-C8CA-567F-D8B6-AD5E67F8D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FEA6968-E661-4BF1-B33C-A1B8A09C485B}" type="slidenum">
              <a:rPr lang="nl-NL" smtClean="0"/>
              <a:pPr>
                <a:spcAft>
                  <a:spcPts val="600"/>
                </a:spcAft>
              </a:pPr>
              <a:t>9</a:t>
            </a:fld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5C7D5-14EB-CBEE-C25D-54EB0E7B5C4E}"/>
              </a:ext>
            </a:extLst>
          </p:cNvPr>
          <p:cNvSpPr txBox="1">
            <a:spLocks/>
          </p:cNvSpPr>
          <p:nvPr/>
        </p:nvSpPr>
        <p:spPr>
          <a:xfrm>
            <a:off x="473075" y="5349058"/>
            <a:ext cx="6125832" cy="100641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6213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363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65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l-NL" b="1" dirty="0">
                <a:solidFill>
                  <a:schemeClr val="tx1"/>
                </a:solidFill>
              </a:rPr>
              <a:t>163</a:t>
            </a:r>
            <a:r>
              <a:rPr lang="nl-NL" dirty="0">
                <a:solidFill>
                  <a:schemeClr val="tx1"/>
                </a:solidFill>
              </a:rPr>
              <a:t> Zorgstudio’s PG (zware dementie) – vervangende nieuwbouw</a:t>
            </a:r>
          </a:p>
          <a:p>
            <a:pPr>
              <a:lnSpc>
                <a:spcPct val="100000"/>
              </a:lnSpc>
            </a:pPr>
            <a:r>
              <a:rPr lang="nl-NL" dirty="0">
                <a:solidFill>
                  <a:schemeClr val="tx1"/>
                </a:solidFill>
              </a:rPr>
              <a:t>Gescheiden stromen voor bewoners/ bezoekers en logistiek</a:t>
            </a:r>
          </a:p>
          <a:p>
            <a:pPr>
              <a:lnSpc>
                <a:spcPct val="100000"/>
              </a:lnSpc>
            </a:pPr>
            <a:r>
              <a:rPr lang="nl-NL" dirty="0">
                <a:solidFill>
                  <a:schemeClr val="tx1"/>
                </a:solidFill>
              </a:rPr>
              <a:t>Aparte entree voor dagbesteding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object 23">
            <a:extLst>
              <a:ext uri="{FF2B5EF4-FFF2-40B4-BE49-F238E27FC236}">
                <a16:creationId xmlns:a16="http://schemas.microsoft.com/office/drawing/2014/main" id="{EFB24F85-1325-7529-5935-41F11CE06B1C}"/>
              </a:ext>
            </a:extLst>
          </p:cNvPr>
          <p:cNvSpPr txBox="1"/>
          <p:nvPr/>
        </p:nvSpPr>
        <p:spPr>
          <a:xfrm>
            <a:off x="2789973" y="3831622"/>
            <a:ext cx="1656351" cy="516616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algn="r">
              <a:lnSpc>
                <a:spcPts val="1650"/>
              </a:lnSpc>
              <a:spcBef>
                <a:spcPts val="380"/>
              </a:spcBef>
            </a:pPr>
            <a:r>
              <a:rPr sz="1200" spc="-10" dirty="0" err="1">
                <a:solidFill>
                  <a:srgbClr val="FFFFFF"/>
                </a:solidFill>
                <a:latin typeface="Arial"/>
                <a:cs typeface="Arial"/>
              </a:rPr>
              <a:t>Hoofd</a:t>
            </a:r>
            <a:r>
              <a:rPr lang="nl-NL" sz="1200" spc="-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spc="-10" dirty="0" err="1">
                <a:solidFill>
                  <a:srgbClr val="FFFFFF"/>
                </a:solidFill>
                <a:latin typeface="Arial"/>
                <a:cs typeface="Arial"/>
              </a:rPr>
              <a:t>ntree</a:t>
            </a:r>
            <a:endParaRPr lang="nl-NL" sz="1200" spc="-1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 algn="r">
              <a:lnSpc>
                <a:spcPts val="1650"/>
              </a:lnSpc>
              <a:spcBef>
                <a:spcPts val="380"/>
              </a:spcBef>
            </a:pPr>
            <a:r>
              <a:rPr lang="nl-NL" sz="1200" spc="-10" dirty="0">
                <a:solidFill>
                  <a:srgbClr val="FFFFFF"/>
                </a:solidFill>
                <a:latin typeface="Arial"/>
                <a:cs typeface="Arial"/>
              </a:rPr>
              <a:t>(bewoners/ bezoekers)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5" name="object 24">
            <a:extLst>
              <a:ext uri="{FF2B5EF4-FFF2-40B4-BE49-F238E27FC236}">
                <a16:creationId xmlns:a16="http://schemas.microsoft.com/office/drawing/2014/main" id="{6CB50586-C250-8D5B-04C7-A4D9AF1D5B24}"/>
              </a:ext>
            </a:extLst>
          </p:cNvPr>
          <p:cNvGrpSpPr/>
          <p:nvPr/>
        </p:nvGrpSpPr>
        <p:grpSpPr>
          <a:xfrm rot="282454">
            <a:off x="3860708" y="3608746"/>
            <a:ext cx="502284" cy="269875"/>
            <a:chOff x="4707737" y="5550636"/>
            <a:chExt cx="502284" cy="269875"/>
          </a:xfrm>
        </p:grpSpPr>
        <p:sp>
          <p:nvSpPr>
            <p:cNvPr id="8" name="object 25">
              <a:extLst>
                <a:ext uri="{FF2B5EF4-FFF2-40B4-BE49-F238E27FC236}">
                  <a16:creationId xmlns:a16="http://schemas.microsoft.com/office/drawing/2014/main" id="{A5BE8D0E-7228-3996-20A0-E09C2F09A864}"/>
                </a:ext>
              </a:extLst>
            </p:cNvPr>
            <p:cNvSpPr/>
            <p:nvPr/>
          </p:nvSpPr>
          <p:spPr>
            <a:xfrm>
              <a:off x="5020436" y="5571909"/>
              <a:ext cx="168275" cy="175260"/>
            </a:xfrm>
            <a:custGeom>
              <a:avLst/>
              <a:gdLst/>
              <a:ahLst/>
              <a:cxnLst/>
              <a:rect l="l" t="t" r="r" b="b"/>
              <a:pathLst>
                <a:path w="168275" h="175260">
                  <a:moveTo>
                    <a:pt x="0" y="0"/>
                  </a:moveTo>
                  <a:lnTo>
                    <a:pt x="168059" y="31711"/>
                  </a:lnTo>
                  <a:lnTo>
                    <a:pt x="74142" y="174650"/>
                  </a:lnTo>
                </a:path>
              </a:pathLst>
            </a:custGeom>
            <a:ln w="421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26">
              <a:extLst>
                <a:ext uri="{FF2B5EF4-FFF2-40B4-BE49-F238E27FC236}">
                  <a16:creationId xmlns:a16="http://schemas.microsoft.com/office/drawing/2014/main" id="{18218259-7339-91C9-0038-BEBC495834ED}"/>
                </a:ext>
              </a:extLst>
            </p:cNvPr>
            <p:cNvSpPr/>
            <p:nvPr/>
          </p:nvSpPr>
          <p:spPr>
            <a:xfrm>
              <a:off x="4729009" y="5603621"/>
              <a:ext cx="459740" cy="195580"/>
            </a:xfrm>
            <a:custGeom>
              <a:avLst/>
              <a:gdLst/>
              <a:ahLst/>
              <a:cxnLst/>
              <a:rect l="l" t="t" r="r" b="b"/>
              <a:pathLst>
                <a:path w="459739" h="195579">
                  <a:moveTo>
                    <a:pt x="0" y="195084"/>
                  </a:moveTo>
                  <a:lnTo>
                    <a:pt x="202203" y="109233"/>
                  </a:lnTo>
                  <a:lnTo>
                    <a:pt x="317468" y="60294"/>
                  </a:lnTo>
                  <a:lnTo>
                    <a:pt x="388870" y="29980"/>
                  </a:lnTo>
                  <a:lnTo>
                    <a:pt x="459486" y="0"/>
                  </a:lnTo>
                </a:path>
              </a:pathLst>
            </a:custGeom>
            <a:ln w="421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24">
            <a:extLst>
              <a:ext uri="{FF2B5EF4-FFF2-40B4-BE49-F238E27FC236}">
                <a16:creationId xmlns:a16="http://schemas.microsoft.com/office/drawing/2014/main" id="{48AFE7E3-124B-78A5-AF74-1A9B45E2FB76}"/>
              </a:ext>
            </a:extLst>
          </p:cNvPr>
          <p:cNvGrpSpPr/>
          <p:nvPr/>
        </p:nvGrpSpPr>
        <p:grpSpPr>
          <a:xfrm rot="10959134">
            <a:off x="6494787" y="2436130"/>
            <a:ext cx="409298" cy="247032"/>
            <a:chOff x="4707737" y="5550636"/>
            <a:chExt cx="502284" cy="269875"/>
          </a:xfrm>
        </p:grpSpPr>
        <p:sp>
          <p:nvSpPr>
            <p:cNvPr id="16" name="object 25">
              <a:extLst>
                <a:ext uri="{FF2B5EF4-FFF2-40B4-BE49-F238E27FC236}">
                  <a16:creationId xmlns:a16="http://schemas.microsoft.com/office/drawing/2014/main" id="{CCB2277D-6A7F-4558-6B0D-4A62887E5F6C}"/>
                </a:ext>
              </a:extLst>
            </p:cNvPr>
            <p:cNvSpPr/>
            <p:nvPr/>
          </p:nvSpPr>
          <p:spPr>
            <a:xfrm>
              <a:off x="5020436" y="5571909"/>
              <a:ext cx="168275" cy="175260"/>
            </a:xfrm>
            <a:custGeom>
              <a:avLst/>
              <a:gdLst/>
              <a:ahLst/>
              <a:cxnLst/>
              <a:rect l="l" t="t" r="r" b="b"/>
              <a:pathLst>
                <a:path w="168275" h="175260">
                  <a:moveTo>
                    <a:pt x="0" y="0"/>
                  </a:moveTo>
                  <a:lnTo>
                    <a:pt x="168059" y="31711"/>
                  </a:lnTo>
                  <a:lnTo>
                    <a:pt x="74142" y="174650"/>
                  </a:lnTo>
                </a:path>
              </a:pathLst>
            </a:custGeom>
            <a:ln w="421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6">
              <a:extLst>
                <a:ext uri="{FF2B5EF4-FFF2-40B4-BE49-F238E27FC236}">
                  <a16:creationId xmlns:a16="http://schemas.microsoft.com/office/drawing/2014/main" id="{553D179D-6CE1-5FD4-E920-20B2AB7992BD}"/>
                </a:ext>
              </a:extLst>
            </p:cNvPr>
            <p:cNvSpPr/>
            <p:nvPr/>
          </p:nvSpPr>
          <p:spPr>
            <a:xfrm>
              <a:off x="4729009" y="5603621"/>
              <a:ext cx="459740" cy="195580"/>
            </a:xfrm>
            <a:custGeom>
              <a:avLst/>
              <a:gdLst/>
              <a:ahLst/>
              <a:cxnLst/>
              <a:rect l="l" t="t" r="r" b="b"/>
              <a:pathLst>
                <a:path w="459739" h="195579">
                  <a:moveTo>
                    <a:pt x="0" y="195084"/>
                  </a:moveTo>
                  <a:lnTo>
                    <a:pt x="202203" y="109233"/>
                  </a:lnTo>
                  <a:lnTo>
                    <a:pt x="317468" y="60294"/>
                  </a:lnTo>
                  <a:lnTo>
                    <a:pt x="388870" y="29980"/>
                  </a:lnTo>
                  <a:lnTo>
                    <a:pt x="459486" y="0"/>
                  </a:lnTo>
                </a:path>
              </a:pathLst>
            </a:custGeom>
            <a:ln w="421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23">
            <a:extLst>
              <a:ext uri="{FF2B5EF4-FFF2-40B4-BE49-F238E27FC236}">
                <a16:creationId xmlns:a16="http://schemas.microsoft.com/office/drawing/2014/main" id="{38867025-70EC-C625-23E1-8EF390088671}"/>
              </a:ext>
            </a:extLst>
          </p:cNvPr>
          <p:cNvSpPr txBox="1"/>
          <p:nvPr/>
        </p:nvSpPr>
        <p:spPr>
          <a:xfrm>
            <a:off x="6095999" y="2766376"/>
            <a:ext cx="1239277" cy="247312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380"/>
              </a:spcBef>
            </a:pPr>
            <a:r>
              <a:rPr lang="nl-NL" sz="1200" spc="-10" dirty="0">
                <a:latin typeface="Arial"/>
                <a:cs typeface="Arial"/>
              </a:rPr>
              <a:t>Logistieke entree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" name="object 23">
            <a:extLst>
              <a:ext uri="{FF2B5EF4-FFF2-40B4-BE49-F238E27FC236}">
                <a16:creationId xmlns:a16="http://schemas.microsoft.com/office/drawing/2014/main" id="{2319BE6D-8EFD-9182-8F02-3C4DD37A9155}"/>
              </a:ext>
            </a:extLst>
          </p:cNvPr>
          <p:cNvSpPr txBox="1"/>
          <p:nvPr/>
        </p:nvSpPr>
        <p:spPr>
          <a:xfrm>
            <a:off x="6715637" y="4660555"/>
            <a:ext cx="1656351" cy="247312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380"/>
              </a:spcBef>
            </a:pPr>
            <a:r>
              <a:rPr lang="nl-NL" sz="1200" spc="-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spc="-10" dirty="0" err="1">
                <a:solidFill>
                  <a:srgbClr val="FFFFFF"/>
                </a:solidFill>
                <a:latin typeface="Arial"/>
                <a:cs typeface="Arial"/>
              </a:rPr>
              <a:t>ntree</a:t>
            </a:r>
            <a:r>
              <a:rPr lang="nl-NL" sz="1200" spc="-10" dirty="0">
                <a:solidFill>
                  <a:srgbClr val="FFFFFF"/>
                </a:solidFill>
                <a:latin typeface="Arial"/>
                <a:cs typeface="Arial"/>
              </a:rPr>
              <a:t> dagbesteding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10" name="object 24">
            <a:extLst>
              <a:ext uri="{FF2B5EF4-FFF2-40B4-BE49-F238E27FC236}">
                <a16:creationId xmlns:a16="http://schemas.microsoft.com/office/drawing/2014/main" id="{87544E39-B9A4-14F4-E9BD-6566BAFE633E}"/>
              </a:ext>
            </a:extLst>
          </p:cNvPr>
          <p:cNvGrpSpPr/>
          <p:nvPr/>
        </p:nvGrpSpPr>
        <p:grpSpPr>
          <a:xfrm rot="15238116">
            <a:off x="6541808" y="4418397"/>
            <a:ext cx="365693" cy="196485"/>
            <a:chOff x="4707737" y="5550636"/>
            <a:chExt cx="502284" cy="269875"/>
          </a:xfrm>
        </p:grpSpPr>
        <p:sp>
          <p:nvSpPr>
            <p:cNvPr id="11" name="object 25">
              <a:extLst>
                <a:ext uri="{FF2B5EF4-FFF2-40B4-BE49-F238E27FC236}">
                  <a16:creationId xmlns:a16="http://schemas.microsoft.com/office/drawing/2014/main" id="{B7CB2159-2DC8-D37F-7469-46D65C63C357}"/>
                </a:ext>
              </a:extLst>
            </p:cNvPr>
            <p:cNvSpPr/>
            <p:nvPr/>
          </p:nvSpPr>
          <p:spPr>
            <a:xfrm>
              <a:off x="5020436" y="5571909"/>
              <a:ext cx="168275" cy="175260"/>
            </a:xfrm>
            <a:custGeom>
              <a:avLst/>
              <a:gdLst/>
              <a:ahLst/>
              <a:cxnLst/>
              <a:rect l="l" t="t" r="r" b="b"/>
              <a:pathLst>
                <a:path w="168275" h="175260">
                  <a:moveTo>
                    <a:pt x="0" y="0"/>
                  </a:moveTo>
                  <a:lnTo>
                    <a:pt x="168059" y="31711"/>
                  </a:lnTo>
                  <a:lnTo>
                    <a:pt x="74142" y="174650"/>
                  </a:lnTo>
                </a:path>
              </a:pathLst>
            </a:custGeom>
            <a:ln w="421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26">
              <a:extLst>
                <a:ext uri="{FF2B5EF4-FFF2-40B4-BE49-F238E27FC236}">
                  <a16:creationId xmlns:a16="http://schemas.microsoft.com/office/drawing/2014/main" id="{9EFCB690-B3AA-DB61-8F4D-F780E415E3F9}"/>
                </a:ext>
              </a:extLst>
            </p:cNvPr>
            <p:cNvSpPr/>
            <p:nvPr/>
          </p:nvSpPr>
          <p:spPr>
            <a:xfrm>
              <a:off x="4729009" y="5603621"/>
              <a:ext cx="459740" cy="195580"/>
            </a:xfrm>
            <a:custGeom>
              <a:avLst/>
              <a:gdLst/>
              <a:ahLst/>
              <a:cxnLst/>
              <a:rect l="l" t="t" r="r" b="b"/>
              <a:pathLst>
                <a:path w="459739" h="195579">
                  <a:moveTo>
                    <a:pt x="0" y="195084"/>
                  </a:moveTo>
                  <a:lnTo>
                    <a:pt x="202203" y="109233"/>
                  </a:lnTo>
                  <a:lnTo>
                    <a:pt x="317468" y="60294"/>
                  </a:lnTo>
                  <a:lnTo>
                    <a:pt x="388870" y="29980"/>
                  </a:lnTo>
                  <a:lnTo>
                    <a:pt x="459486" y="0"/>
                  </a:lnTo>
                </a:path>
              </a:pathLst>
            </a:custGeom>
            <a:ln w="421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3264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691B2-A848-E787-C477-4DFD6593C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22CC6A0-370B-A0E0-6B5B-6A49D2DB0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 anchor="b">
            <a:normAutofit/>
          </a:bodyPr>
          <a:lstStyle/>
          <a:p>
            <a:r>
              <a:rPr lang="nl-NL" dirty="0"/>
              <a:t>3. Oriëntatie en opbouw nieuwbouw – 1</a:t>
            </a:r>
            <a:r>
              <a:rPr lang="nl-NL" baseline="30000" dirty="0"/>
              <a:t>e</a:t>
            </a:r>
            <a:r>
              <a:rPr lang="nl-NL" dirty="0"/>
              <a:t> verdieping</a:t>
            </a:r>
          </a:p>
        </p:txBody>
      </p:sp>
      <p:pic>
        <p:nvPicPr>
          <p:cNvPr id="4" name="object 16" descr="Afbeelding met Stedenbouwkunde, Luchtfotografie, plant, gras&#10;&#10;Door AI gegenereerde inhoud is mogelijk onjuist.">
            <a:extLst>
              <a:ext uri="{FF2B5EF4-FFF2-40B4-BE49-F238E27FC236}">
                <a16:creationId xmlns:a16="http://schemas.microsoft.com/office/drawing/2014/main" id="{ACA46AD2-EAB2-B358-5AE9-3DD6CC9D41C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 t="9857" r="4" b="26003"/>
          <a:stretch>
            <a:fillRect/>
          </a:stretch>
        </p:blipFill>
        <p:spPr>
          <a:xfrm>
            <a:off x="479425" y="1157084"/>
            <a:ext cx="11233148" cy="4051962"/>
          </a:xfrm>
          <a:prstGeom prst="rect">
            <a:avLst/>
          </a:prstGeo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707009-1844-CD04-DBF2-42C0A9F42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FEA6968-E661-4BF1-B33C-A1B8A09C485B}" type="slidenum">
              <a:rPr lang="nl-NL" smtClean="0"/>
              <a:pPr>
                <a:spcAft>
                  <a:spcPts val="600"/>
                </a:spcAft>
              </a:pPr>
              <a:t>10</a:t>
            </a:fld>
            <a:endParaRPr lang="nl-NL"/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336D9C42-E4FD-238C-C203-52F1AA8B0F25}"/>
              </a:ext>
            </a:extLst>
          </p:cNvPr>
          <p:cNvSpPr txBox="1">
            <a:spLocks/>
          </p:cNvSpPr>
          <p:nvPr/>
        </p:nvSpPr>
        <p:spPr>
          <a:xfrm>
            <a:off x="473074" y="5349058"/>
            <a:ext cx="8198557" cy="100641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6213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363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65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l-NL" b="1" dirty="0">
                <a:solidFill>
                  <a:schemeClr val="tx1"/>
                </a:solidFill>
              </a:rPr>
              <a:t>Maximaal 2 lagen </a:t>
            </a:r>
            <a:r>
              <a:rPr lang="nl-NL" dirty="0">
                <a:solidFill>
                  <a:schemeClr val="tx1"/>
                </a:solidFill>
              </a:rPr>
              <a:t>(begane grond en 1</a:t>
            </a:r>
            <a:r>
              <a:rPr lang="nl-NL" baseline="30000" dirty="0">
                <a:solidFill>
                  <a:schemeClr val="tx1"/>
                </a:solidFill>
              </a:rPr>
              <a:t>e</a:t>
            </a:r>
            <a:r>
              <a:rPr lang="nl-NL" dirty="0">
                <a:solidFill>
                  <a:schemeClr val="tx1"/>
                </a:solidFill>
              </a:rPr>
              <a:t> verdieping)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0643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33704-C62B-F237-816F-8D9AA119C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3A19F9E1-CA1A-19A7-3E6D-8E6E9B5B2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 anchor="b">
            <a:normAutofit/>
          </a:bodyPr>
          <a:lstStyle/>
          <a:p>
            <a:r>
              <a:rPr lang="nl-NL"/>
              <a:t>3. Grondgebruik bestaand en nieuw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C05B431F-CE0E-16C0-5154-934160F238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4346" r="4346"/>
          <a:stretch>
            <a:fillRect/>
          </a:stretch>
        </p:blipFill>
        <p:spPr>
          <a:xfrm>
            <a:off x="479425" y="1061103"/>
            <a:ext cx="11233148" cy="4736447"/>
          </a:xfr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CF45801-4B3D-E089-AA63-269D65AF0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FEA6968-E661-4BF1-B33C-A1B8A09C485B}" type="slidenum">
              <a:rPr lang="nl-NL" smtClean="0"/>
              <a:pPr>
                <a:spcAft>
                  <a:spcPts val="600"/>
                </a:spcAft>
              </a:pPr>
              <a:t>11</a:t>
            </a:fld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8D9BD4-1222-4AF7-B87A-FF91B2CC8D1B}"/>
              </a:ext>
            </a:extLst>
          </p:cNvPr>
          <p:cNvSpPr txBox="1">
            <a:spLocks/>
          </p:cNvSpPr>
          <p:nvPr/>
        </p:nvSpPr>
        <p:spPr>
          <a:xfrm>
            <a:off x="6547896" y="5928850"/>
            <a:ext cx="2783899" cy="7787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6213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363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65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NL" sz="1200" dirty="0">
                <a:solidFill>
                  <a:schemeClr val="tx1"/>
                </a:solidFill>
              </a:rPr>
              <a:t>Footprint nieuw	</a:t>
            </a:r>
            <a:r>
              <a:rPr lang="nl-NL" sz="1200" b="1" dirty="0">
                <a:solidFill>
                  <a:schemeClr val="tx1"/>
                </a:solidFill>
              </a:rPr>
              <a:t>5.670 m²</a:t>
            </a:r>
          </a:p>
          <a:p>
            <a:pPr marL="0" indent="0">
              <a:buNone/>
            </a:pP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Wonen in het groen</a:t>
            </a:r>
            <a:endParaRPr lang="nl-NL" i="1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5E42E7C8-3E3F-F580-D6E7-5864043AC9DE}"/>
              </a:ext>
            </a:extLst>
          </p:cNvPr>
          <p:cNvSpPr txBox="1">
            <a:spLocks/>
          </p:cNvSpPr>
          <p:nvPr/>
        </p:nvSpPr>
        <p:spPr>
          <a:xfrm>
            <a:off x="590531" y="5928850"/>
            <a:ext cx="2783899" cy="7787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6213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363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65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NL" sz="1200" dirty="0">
                <a:solidFill>
                  <a:schemeClr val="tx1"/>
                </a:solidFill>
              </a:rPr>
              <a:t>Footprint bestaand	</a:t>
            </a:r>
            <a:r>
              <a:rPr lang="nl-NL" sz="1200" b="1" dirty="0">
                <a:solidFill>
                  <a:schemeClr val="tx1"/>
                </a:solidFill>
              </a:rPr>
              <a:t>7.200 m²</a:t>
            </a:r>
          </a:p>
          <a:p>
            <a:pPr marL="0" indent="0">
              <a:buNone/>
            </a:pP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Weinig beleefbare buitenruimte</a:t>
            </a:r>
            <a:endParaRPr lang="nl-NL" i="1" dirty="0"/>
          </a:p>
        </p:txBody>
      </p:sp>
    </p:spTree>
    <p:extLst>
      <p:ext uri="{BB962C8B-B14F-4D97-AF65-F5344CB8AC3E}">
        <p14:creationId xmlns:p14="http://schemas.microsoft.com/office/powerpoint/2010/main" val="340664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FD6D1-41CF-1074-35D0-93D168245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3562B2FD-04AA-2DE3-E09A-4D9DC9F5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 anchor="b">
            <a:normAutofit/>
          </a:bodyPr>
          <a:lstStyle/>
          <a:p>
            <a:r>
              <a:rPr lang="nl-NL" dirty="0"/>
              <a:t>3. Plattegrond nieuwe situatie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360308-4770-2E21-668C-85779D85D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FEA6968-E661-4BF1-B33C-A1B8A09C485B}" type="slidenum">
              <a:rPr lang="nl-NL" smtClean="0"/>
              <a:pPr>
                <a:spcAft>
                  <a:spcPts val="600"/>
                </a:spcAft>
              </a:pPr>
              <a:t>12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FBA68F2-46A3-970E-28D4-33024F5028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3075" y="970733"/>
            <a:ext cx="6187744" cy="572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7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4F5B6-FED0-B076-8E38-603B393E0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0EB5EF1-DD93-0F43-2DE4-66B37B3F4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/>
          <a:lstStyle/>
          <a:p>
            <a:r>
              <a:rPr lang="nl-NL" dirty="0"/>
              <a:t>3. Opbouw nieuwbouw - carrémodel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0DB601-8CC1-FA3B-A5F7-1EA5ED15A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/>
          <a:lstStyle/>
          <a:p>
            <a:fld id="{FFEA6968-E661-4BF1-B33C-A1B8A09C485B}" type="slidenum">
              <a:rPr lang="nl-NL" smtClean="0"/>
              <a:pPr/>
              <a:t>13</a:t>
            </a:fld>
            <a:endParaRPr lang="nl-NL"/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3841151C-38C5-FD43-3FBA-55B4C67C5EE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69973" y="1303135"/>
            <a:ext cx="7826513" cy="4737100"/>
          </a:xfrm>
          <a:prstGeom prst="rect">
            <a:avLst/>
          </a:prstGeom>
        </p:spPr>
      </p:pic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70EFFF8B-F562-2DDF-5B4A-D36FBCC0C41C}"/>
              </a:ext>
            </a:extLst>
          </p:cNvPr>
          <p:cNvSpPr/>
          <p:nvPr/>
        </p:nvSpPr>
        <p:spPr>
          <a:xfrm>
            <a:off x="1071135" y="1654348"/>
            <a:ext cx="4597355" cy="3866481"/>
          </a:xfrm>
          <a:custGeom>
            <a:avLst/>
            <a:gdLst>
              <a:gd name="csX0" fmla="*/ 1936418 w 4597355"/>
              <a:gd name="csY0" fmla="*/ 122448 h 3866481"/>
              <a:gd name="csX1" fmla="*/ 1204031 w 4597355"/>
              <a:gd name="csY1" fmla="*/ 27108 h 3866481"/>
              <a:gd name="csX2" fmla="*/ 241961 w 4597355"/>
              <a:gd name="csY2" fmla="*/ 61777 h 3866481"/>
              <a:gd name="csX3" fmla="*/ 90283 w 4597355"/>
              <a:gd name="csY3" fmla="*/ 668488 h 3866481"/>
              <a:gd name="csX4" fmla="*/ 94617 w 4597355"/>
              <a:gd name="csY4" fmla="*/ 1834240 h 3866481"/>
              <a:gd name="csX5" fmla="*/ 1273369 w 4597355"/>
              <a:gd name="csY5" fmla="*/ 1881910 h 3866481"/>
              <a:gd name="csX6" fmla="*/ 2885487 w 4597355"/>
              <a:gd name="csY6" fmla="*/ 1894911 h 3866481"/>
              <a:gd name="csX7" fmla="*/ 4449934 w 4597355"/>
              <a:gd name="csY7" fmla="*/ 1916579 h 3866481"/>
              <a:gd name="csX8" fmla="*/ 4540941 w 4597355"/>
              <a:gd name="csY8" fmla="*/ 2540625 h 3866481"/>
              <a:gd name="csX9" fmla="*/ 4532274 w 4597355"/>
              <a:gd name="csY9" fmla="*/ 3524363 h 3866481"/>
              <a:gd name="csX10" fmla="*/ 4181248 w 4597355"/>
              <a:gd name="csY10" fmla="*/ 3754046 h 3866481"/>
              <a:gd name="csX11" fmla="*/ 2759811 w 4597355"/>
              <a:gd name="csY11" fmla="*/ 3728044 h 3866481"/>
              <a:gd name="csX12" fmla="*/ 2725142 w 4597355"/>
              <a:gd name="csY12" fmla="*/ 2098592 h 3866481"/>
              <a:gd name="csX13" fmla="*/ 1923417 w 4597355"/>
              <a:gd name="csY13" fmla="*/ 1929580 h 3866481"/>
              <a:gd name="csX14" fmla="*/ 1962420 w 4597355"/>
              <a:gd name="csY14" fmla="*/ 872170 h 3866481"/>
              <a:gd name="csX15" fmla="*/ 1936418 w 4597355"/>
              <a:gd name="csY15" fmla="*/ 122448 h 38664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4597355" h="3866481">
                <a:moveTo>
                  <a:pt x="1936418" y="122448"/>
                </a:moveTo>
                <a:cubicBezTo>
                  <a:pt x="1810020" y="-18396"/>
                  <a:pt x="1486440" y="37220"/>
                  <a:pt x="1204031" y="27108"/>
                </a:cubicBezTo>
                <a:cubicBezTo>
                  <a:pt x="921622" y="16996"/>
                  <a:pt x="427586" y="-45120"/>
                  <a:pt x="241961" y="61777"/>
                </a:cubicBezTo>
                <a:cubicBezTo>
                  <a:pt x="56336" y="168674"/>
                  <a:pt x="114840" y="373078"/>
                  <a:pt x="90283" y="668488"/>
                </a:cubicBezTo>
                <a:cubicBezTo>
                  <a:pt x="65726" y="963898"/>
                  <a:pt x="-102564" y="1632003"/>
                  <a:pt x="94617" y="1834240"/>
                </a:cubicBezTo>
                <a:cubicBezTo>
                  <a:pt x="291798" y="2036477"/>
                  <a:pt x="808224" y="1871798"/>
                  <a:pt x="1273369" y="1881910"/>
                </a:cubicBezTo>
                <a:cubicBezTo>
                  <a:pt x="1738514" y="1892022"/>
                  <a:pt x="2885487" y="1894911"/>
                  <a:pt x="2885487" y="1894911"/>
                </a:cubicBezTo>
                <a:cubicBezTo>
                  <a:pt x="3414914" y="1900689"/>
                  <a:pt x="4174025" y="1808960"/>
                  <a:pt x="4449934" y="1916579"/>
                </a:cubicBezTo>
                <a:cubicBezTo>
                  <a:pt x="4725843" y="2024198"/>
                  <a:pt x="4527218" y="2272661"/>
                  <a:pt x="4540941" y="2540625"/>
                </a:cubicBezTo>
                <a:cubicBezTo>
                  <a:pt x="4554664" y="2808589"/>
                  <a:pt x="4592223" y="3322126"/>
                  <a:pt x="4532274" y="3524363"/>
                </a:cubicBezTo>
                <a:cubicBezTo>
                  <a:pt x="4472325" y="3726600"/>
                  <a:pt x="4476658" y="3720099"/>
                  <a:pt x="4181248" y="3754046"/>
                </a:cubicBezTo>
                <a:cubicBezTo>
                  <a:pt x="3885838" y="3787993"/>
                  <a:pt x="3002495" y="4003953"/>
                  <a:pt x="2759811" y="3728044"/>
                </a:cubicBezTo>
                <a:cubicBezTo>
                  <a:pt x="2517127" y="3452135"/>
                  <a:pt x="2864541" y="2398336"/>
                  <a:pt x="2725142" y="2098592"/>
                </a:cubicBezTo>
                <a:cubicBezTo>
                  <a:pt x="2585743" y="1798848"/>
                  <a:pt x="2050537" y="2133984"/>
                  <a:pt x="1923417" y="1929580"/>
                </a:cubicBezTo>
                <a:cubicBezTo>
                  <a:pt x="1796297" y="1725176"/>
                  <a:pt x="1963142" y="1172636"/>
                  <a:pt x="1962420" y="872170"/>
                </a:cubicBezTo>
                <a:cubicBezTo>
                  <a:pt x="1961698" y="571704"/>
                  <a:pt x="2062816" y="263292"/>
                  <a:pt x="1936418" y="122448"/>
                </a:cubicBezTo>
                <a:close/>
              </a:path>
            </a:pathLst>
          </a:cu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606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D1B12-A2D7-EFAA-6CAD-B645D5CB2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D02D2CC5-4419-C4F1-F4EF-8F6C5A9D4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 anchor="b">
            <a:normAutofit/>
          </a:bodyPr>
          <a:lstStyle/>
          <a:p>
            <a:r>
              <a:rPr lang="nl-NL" dirty="0"/>
              <a:t>3. Plattegrond en impressie zorgstudio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9F43F73-5109-0F32-3BC0-365260A7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FEA6968-E661-4BF1-B33C-A1B8A09C485B}" type="slidenum">
              <a:rPr lang="nl-NL" smtClean="0"/>
              <a:pPr>
                <a:spcAft>
                  <a:spcPts val="600"/>
                </a:spcAft>
              </a:pPr>
              <a:t>14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4926BF1-F35C-BE86-3023-E93CE3F3CA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54773" y="1976143"/>
            <a:ext cx="6737227" cy="338458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3BDCD80-6DC6-9DAF-747B-B61D9DFC08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860" r="39021"/>
          <a:stretch>
            <a:fillRect/>
          </a:stretch>
        </p:blipFill>
        <p:spPr>
          <a:xfrm>
            <a:off x="323288" y="1120808"/>
            <a:ext cx="4677742" cy="544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8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4857E-BD57-644B-2AC0-7CB6B0E8E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84A1C9B-0E94-89A9-BD99-F0AC28EA1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 anchor="b">
            <a:normAutofit/>
          </a:bodyPr>
          <a:lstStyle/>
          <a:p>
            <a:r>
              <a:rPr lang="nl-NL" dirty="0"/>
              <a:t>3. Impressie woonkamer bewoners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2FE0C4-06FC-FD5A-0451-A3305BC88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FEA6968-E661-4BF1-B33C-A1B8A09C485B}" type="slidenum">
              <a:rPr lang="nl-NL" smtClean="0"/>
              <a:pPr>
                <a:spcAft>
                  <a:spcPts val="600"/>
                </a:spcAft>
              </a:pPr>
              <a:t>15</a:t>
            </a:fld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A6BAC6C-9131-A443-B278-BDB91B87C0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5" y="1189009"/>
            <a:ext cx="9979058" cy="512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9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1DA75-B99E-0D2B-0806-FB24BCE66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E5884DDC-71BC-4A7C-7FA1-A945B4A03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 anchor="b">
            <a:normAutofit/>
          </a:bodyPr>
          <a:lstStyle/>
          <a:p>
            <a:r>
              <a:rPr lang="nl-NL" dirty="0"/>
              <a:t>3. Impressie entree en restaurant (grote huiskamer)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73B01F-34A5-7711-3AAA-EBD604052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FEA6968-E661-4BF1-B33C-A1B8A09C485B}" type="slidenum">
              <a:rPr lang="nl-NL" smtClean="0"/>
              <a:pPr>
                <a:spcAft>
                  <a:spcPts val="600"/>
                </a:spcAft>
              </a:pPr>
              <a:t>16</a:t>
            </a:fld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AFFF0B1-0CCE-0454-C7BD-41C90F69DF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1135416"/>
            <a:ext cx="10074844" cy="516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9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E2D63-8BB3-119F-4D71-5B0123525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5A29FBF-651B-585D-EC68-DDB1E236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 anchor="b">
            <a:normAutofit/>
          </a:bodyPr>
          <a:lstStyle/>
          <a:p>
            <a:r>
              <a:rPr lang="nl-NL" dirty="0"/>
              <a:t>3. Ruimtegebruiksanalyse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7D9A124-8DD2-A060-E470-EC804D68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FEA6968-E661-4BF1-B33C-A1B8A09C485B}" type="slidenum">
              <a:rPr lang="nl-NL" smtClean="0"/>
              <a:pPr>
                <a:spcAft>
                  <a:spcPts val="600"/>
                </a:spcAft>
              </a:pPr>
              <a:t>17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ED9190C-6BF5-6B9A-8000-44CF22D3E7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3075" y="970733"/>
            <a:ext cx="6187744" cy="5729089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2754BB2C-9D08-1F40-978A-05D462520145}"/>
              </a:ext>
            </a:extLst>
          </p:cNvPr>
          <p:cNvSpPr txBox="1"/>
          <p:nvPr/>
        </p:nvSpPr>
        <p:spPr>
          <a:xfrm>
            <a:off x="7020767" y="1252176"/>
            <a:ext cx="4476405" cy="24201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b="1" dirty="0"/>
              <a:t>Oppervlakteanalyse (nieuwe situatie kavel)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endParaRPr lang="nl-NL" sz="1400" b="1" dirty="0"/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Footprint:		 32%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Verharding:		 25%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 err="1"/>
              <a:t>Halfverharding</a:t>
            </a:r>
            <a:r>
              <a:rPr lang="nl-NL" sz="1400" dirty="0"/>
              <a:t>:	    7%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Groen en water: 	  36%	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Oppervlakte perceel: 	100%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endParaRPr lang="en-NL" sz="1400" dirty="0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62C5909F-8010-4ABD-61A5-675ECC3ED545}"/>
              </a:ext>
            </a:extLst>
          </p:cNvPr>
          <p:cNvSpPr txBox="1"/>
          <p:nvPr/>
        </p:nvSpPr>
        <p:spPr>
          <a:xfrm>
            <a:off x="7020766" y="3684079"/>
            <a:ext cx="4476405" cy="17922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b="1" dirty="0"/>
              <a:t>Oppervlakteanalyse (nieuwe situatie dakoppervlak)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 err="1"/>
              <a:t>Sedum</a:t>
            </a:r>
            <a:r>
              <a:rPr lang="nl-NL" sz="1400" dirty="0"/>
              <a:t>/ groen:	 31%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Zonnepanelen/ </a:t>
            </a:r>
            <a:r>
              <a:rPr lang="nl-NL" sz="1400" dirty="0" err="1"/>
              <a:t>PVt</a:t>
            </a:r>
            <a:r>
              <a:rPr lang="nl-NL" sz="1400" dirty="0"/>
              <a:t>: 	 20%	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(Onbedekt) dakvlak:	 49%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Oppervlakte footprint: 	100%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endParaRPr lang="en-NL" sz="1400" dirty="0"/>
          </a:p>
        </p:txBody>
      </p:sp>
      <p:cxnSp>
        <p:nvCxnSpPr>
          <p:cNvPr id="19" name="Verbindingslijn: gebogen 18">
            <a:extLst>
              <a:ext uri="{FF2B5EF4-FFF2-40B4-BE49-F238E27FC236}">
                <a16:creationId xmlns:a16="http://schemas.microsoft.com/office/drawing/2014/main" id="{0BA7267A-F520-3042-08B8-C70E9388A91F}"/>
              </a:ext>
            </a:extLst>
          </p:cNvPr>
          <p:cNvCxnSpPr/>
          <p:nvPr/>
        </p:nvCxnSpPr>
        <p:spPr>
          <a:xfrm rot="16200000" flipH="1">
            <a:off x="8779973" y="2548191"/>
            <a:ext cx="1633786" cy="446366"/>
          </a:xfrm>
          <a:prstGeom prst="bentConnector3">
            <a:avLst>
              <a:gd name="adj1" fmla="val -133"/>
            </a:avLst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hoek 1">
            <a:extLst>
              <a:ext uri="{FF2B5EF4-FFF2-40B4-BE49-F238E27FC236}">
                <a16:creationId xmlns:a16="http://schemas.microsoft.com/office/drawing/2014/main" id="{2438EBCC-6897-2273-FB70-53CEDF08A1F5}"/>
              </a:ext>
            </a:extLst>
          </p:cNvPr>
          <p:cNvSpPr/>
          <p:nvPr/>
        </p:nvSpPr>
        <p:spPr>
          <a:xfrm>
            <a:off x="6977175" y="3588267"/>
            <a:ext cx="4268645" cy="17551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21D7B86-8B12-F5FE-A65A-1AF8F8D83932}"/>
              </a:ext>
            </a:extLst>
          </p:cNvPr>
          <p:cNvSpPr/>
          <p:nvPr/>
        </p:nvSpPr>
        <p:spPr>
          <a:xfrm>
            <a:off x="6973564" y="1833141"/>
            <a:ext cx="2400119" cy="29901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359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00D84-B61D-E4CF-3432-F446097ED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B6515A4-F67F-D00E-2725-A2DAD6B69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 anchor="b">
            <a:normAutofit/>
          </a:bodyPr>
          <a:lstStyle/>
          <a:p>
            <a:r>
              <a:rPr lang="nl-NL" dirty="0"/>
              <a:t>3. Parkeren – auto en fiets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8D93BA-2726-8C4E-0EE4-75999A652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FEA6968-E661-4BF1-B33C-A1B8A09C485B}" type="slidenum">
              <a:rPr lang="nl-NL" smtClean="0"/>
              <a:pPr>
                <a:spcAft>
                  <a:spcPts val="600"/>
                </a:spcAft>
              </a:pPr>
              <a:t>18</a:t>
            </a:fld>
            <a:endParaRPr lang="nl-NL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E5BF7D91-64EF-D1FD-3918-F7EDEDBDAFD4}"/>
              </a:ext>
            </a:extLst>
          </p:cNvPr>
          <p:cNvSpPr txBox="1">
            <a:spLocks/>
          </p:cNvSpPr>
          <p:nvPr/>
        </p:nvSpPr>
        <p:spPr>
          <a:xfrm>
            <a:off x="7293785" y="1074742"/>
            <a:ext cx="4646102" cy="59047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6213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363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65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NL" sz="1400" dirty="0">
                <a:solidFill>
                  <a:schemeClr val="tx1"/>
                </a:solidFill>
              </a:rPr>
              <a:t>Bestaande situatie:	103 parkeerplaatsen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NL" sz="1400" dirty="0">
                <a:solidFill>
                  <a:schemeClr val="tx1"/>
                </a:solidFill>
              </a:rPr>
              <a:t>Nieuwe situatie: 	</a:t>
            </a:r>
            <a:r>
              <a:rPr lang="nl-NL" sz="1400" b="1" dirty="0">
                <a:solidFill>
                  <a:schemeClr val="tx1"/>
                </a:solidFill>
              </a:rPr>
              <a:t>123</a:t>
            </a:r>
            <a:r>
              <a:rPr lang="nl-NL" sz="1400" dirty="0">
                <a:solidFill>
                  <a:schemeClr val="tx1"/>
                </a:solidFill>
              </a:rPr>
              <a:t> parkeerplaatsen (auto)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438811E-233E-B3BB-47A9-79475C1B0A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3075" y="970733"/>
            <a:ext cx="6187744" cy="5729089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40BC843E-E6A2-D12D-16B9-53BD746E0712}"/>
              </a:ext>
            </a:extLst>
          </p:cNvPr>
          <p:cNvSpPr/>
          <p:nvPr/>
        </p:nvSpPr>
        <p:spPr>
          <a:xfrm>
            <a:off x="5070097" y="1986135"/>
            <a:ext cx="277624" cy="947746"/>
          </a:xfrm>
          <a:custGeom>
            <a:avLst/>
            <a:gdLst>
              <a:gd name="csX0" fmla="*/ 0 w 277624"/>
              <a:gd name="csY0" fmla="*/ 0 h 947746"/>
              <a:gd name="csX1" fmla="*/ 277624 w 277624"/>
              <a:gd name="csY1" fmla="*/ 0 h 947746"/>
              <a:gd name="csX2" fmla="*/ 277624 w 277624"/>
              <a:gd name="csY2" fmla="*/ 483350 h 947746"/>
              <a:gd name="csX3" fmla="*/ 277624 w 277624"/>
              <a:gd name="csY3" fmla="*/ 947746 h 947746"/>
              <a:gd name="csX4" fmla="*/ 0 w 277624"/>
              <a:gd name="csY4" fmla="*/ 947746 h 947746"/>
              <a:gd name="csX5" fmla="*/ 0 w 277624"/>
              <a:gd name="csY5" fmla="*/ 483350 h 947746"/>
              <a:gd name="csX6" fmla="*/ 0 w 277624"/>
              <a:gd name="csY6" fmla="*/ 0 h 9477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77624" h="947746" extrusionOk="0">
                <a:moveTo>
                  <a:pt x="0" y="0"/>
                </a:moveTo>
                <a:cubicBezTo>
                  <a:pt x="56930" y="-12388"/>
                  <a:pt x="198217" y="5358"/>
                  <a:pt x="277624" y="0"/>
                </a:cubicBezTo>
                <a:cubicBezTo>
                  <a:pt x="274445" y="153666"/>
                  <a:pt x="270650" y="294896"/>
                  <a:pt x="277624" y="483350"/>
                </a:cubicBezTo>
                <a:cubicBezTo>
                  <a:pt x="284599" y="671804"/>
                  <a:pt x="259755" y="776747"/>
                  <a:pt x="277624" y="947746"/>
                </a:cubicBezTo>
                <a:cubicBezTo>
                  <a:pt x="174018" y="937180"/>
                  <a:pt x="74562" y="941140"/>
                  <a:pt x="0" y="947746"/>
                </a:cubicBezTo>
                <a:cubicBezTo>
                  <a:pt x="12225" y="789653"/>
                  <a:pt x="-16187" y="676976"/>
                  <a:pt x="0" y="483350"/>
                </a:cubicBezTo>
                <a:cubicBezTo>
                  <a:pt x="16187" y="289724"/>
                  <a:pt x="-16737" y="202768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30401023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E88AAF44-306F-A13C-6DE8-2923B9535A16}"/>
              </a:ext>
            </a:extLst>
          </p:cNvPr>
          <p:cNvCxnSpPr>
            <a:cxnSpLocks/>
          </p:cNvCxnSpPr>
          <p:nvPr/>
        </p:nvCxnSpPr>
        <p:spPr>
          <a:xfrm>
            <a:off x="5347721" y="2346175"/>
            <a:ext cx="1880806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vak 4">
            <a:extLst>
              <a:ext uri="{FF2B5EF4-FFF2-40B4-BE49-F238E27FC236}">
                <a16:creationId xmlns:a16="http://schemas.microsoft.com/office/drawing/2014/main" id="{25BA05E0-4FB2-5B1F-0A53-DE29B4175384}"/>
              </a:ext>
            </a:extLst>
          </p:cNvPr>
          <p:cNvSpPr txBox="1"/>
          <p:nvPr/>
        </p:nvSpPr>
        <p:spPr>
          <a:xfrm>
            <a:off x="7293787" y="2205579"/>
            <a:ext cx="4476405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Parkeren Zilverstroom: 10 parkeerplaatsen</a:t>
            </a:r>
            <a:endParaRPr lang="en-NL" sz="1400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DBAE4E4-64E8-FB91-D458-6026AF9EF1E0}"/>
              </a:ext>
            </a:extLst>
          </p:cNvPr>
          <p:cNvSpPr/>
          <p:nvPr/>
        </p:nvSpPr>
        <p:spPr>
          <a:xfrm>
            <a:off x="5070097" y="3518923"/>
            <a:ext cx="277624" cy="949070"/>
          </a:xfrm>
          <a:custGeom>
            <a:avLst/>
            <a:gdLst>
              <a:gd name="csX0" fmla="*/ 0 w 277624"/>
              <a:gd name="csY0" fmla="*/ 0 h 949070"/>
              <a:gd name="csX1" fmla="*/ 277624 w 277624"/>
              <a:gd name="csY1" fmla="*/ 0 h 949070"/>
              <a:gd name="csX2" fmla="*/ 277624 w 277624"/>
              <a:gd name="csY2" fmla="*/ 484026 h 949070"/>
              <a:gd name="csX3" fmla="*/ 277624 w 277624"/>
              <a:gd name="csY3" fmla="*/ 949070 h 949070"/>
              <a:gd name="csX4" fmla="*/ 0 w 277624"/>
              <a:gd name="csY4" fmla="*/ 949070 h 949070"/>
              <a:gd name="csX5" fmla="*/ 0 w 277624"/>
              <a:gd name="csY5" fmla="*/ 484026 h 949070"/>
              <a:gd name="csX6" fmla="*/ 0 w 277624"/>
              <a:gd name="csY6" fmla="*/ 0 h 9490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77624" h="949070" extrusionOk="0">
                <a:moveTo>
                  <a:pt x="0" y="0"/>
                </a:moveTo>
                <a:cubicBezTo>
                  <a:pt x="56930" y="-12388"/>
                  <a:pt x="198217" y="5358"/>
                  <a:pt x="277624" y="0"/>
                </a:cubicBezTo>
                <a:cubicBezTo>
                  <a:pt x="273824" y="158327"/>
                  <a:pt x="297050" y="378191"/>
                  <a:pt x="277624" y="484026"/>
                </a:cubicBezTo>
                <a:cubicBezTo>
                  <a:pt x="258198" y="589861"/>
                  <a:pt x="275798" y="825956"/>
                  <a:pt x="277624" y="949070"/>
                </a:cubicBezTo>
                <a:cubicBezTo>
                  <a:pt x="174018" y="938504"/>
                  <a:pt x="74562" y="942464"/>
                  <a:pt x="0" y="949070"/>
                </a:cubicBezTo>
                <a:cubicBezTo>
                  <a:pt x="-19948" y="756895"/>
                  <a:pt x="20469" y="591537"/>
                  <a:pt x="0" y="484026"/>
                </a:cubicBezTo>
                <a:cubicBezTo>
                  <a:pt x="-20469" y="376515"/>
                  <a:pt x="-6257" y="102513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30401023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DBDB3208-748E-E124-BE4A-0FD5C906B3D4}"/>
              </a:ext>
            </a:extLst>
          </p:cNvPr>
          <p:cNvCxnSpPr>
            <a:cxnSpLocks/>
          </p:cNvCxnSpPr>
          <p:nvPr/>
        </p:nvCxnSpPr>
        <p:spPr>
          <a:xfrm>
            <a:off x="5347721" y="3950899"/>
            <a:ext cx="1880806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hoek 13">
            <a:extLst>
              <a:ext uri="{FF2B5EF4-FFF2-40B4-BE49-F238E27FC236}">
                <a16:creationId xmlns:a16="http://schemas.microsoft.com/office/drawing/2014/main" id="{FA904EAE-3E5C-2028-0025-6BB386ECA22F}"/>
              </a:ext>
            </a:extLst>
          </p:cNvPr>
          <p:cNvSpPr/>
          <p:nvPr/>
        </p:nvSpPr>
        <p:spPr>
          <a:xfrm>
            <a:off x="4017293" y="3001537"/>
            <a:ext cx="1330428" cy="378652"/>
          </a:xfrm>
          <a:custGeom>
            <a:avLst/>
            <a:gdLst>
              <a:gd name="csX0" fmla="*/ 0 w 1330428"/>
              <a:gd name="csY0" fmla="*/ 0 h 378652"/>
              <a:gd name="csX1" fmla="*/ 691823 w 1330428"/>
              <a:gd name="csY1" fmla="*/ 0 h 378652"/>
              <a:gd name="csX2" fmla="*/ 1330428 w 1330428"/>
              <a:gd name="csY2" fmla="*/ 0 h 378652"/>
              <a:gd name="csX3" fmla="*/ 1330428 w 1330428"/>
              <a:gd name="csY3" fmla="*/ 378652 h 378652"/>
              <a:gd name="csX4" fmla="*/ 678518 w 1330428"/>
              <a:gd name="csY4" fmla="*/ 378652 h 378652"/>
              <a:gd name="csX5" fmla="*/ 0 w 1330428"/>
              <a:gd name="csY5" fmla="*/ 378652 h 378652"/>
              <a:gd name="csX6" fmla="*/ 0 w 1330428"/>
              <a:gd name="csY6" fmla="*/ 0 h 3786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30428" h="378652" extrusionOk="0">
                <a:moveTo>
                  <a:pt x="0" y="0"/>
                </a:moveTo>
                <a:cubicBezTo>
                  <a:pt x="164408" y="-24294"/>
                  <a:pt x="386039" y="-6145"/>
                  <a:pt x="691823" y="0"/>
                </a:cubicBezTo>
                <a:cubicBezTo>
                  <a:pt x="997607" y="6145"/>
                  <a:pt x="1111771" y="-9419"/>
                  <a:pt x="1330428" y="0"/>
                </a:cubicBezTo>
                <a:cubicBezTo>
                  <a:pt x="1313307" y="106252"/>
                  <a:pt x="1319877" y="247409"/>
                  <a:pt x="1330428" y="378652"/>
                </a:cubicBezTo>
                <a:cubicBezTo>
                  <a:pt x="1053578" y="379654"/>
                  <a:pt x="986047" y="356235"/>
                  <a:pt x="678518" y="378652"/>
                </a:cubicBezTo>
                <a:cubicBezTo>
                  <a:pt x="370989" y="401070"/>
                  <a:pt x="199075" y="354136"/>
                  <a:pt x="0" y="378652"/>
                </a:cubicBezTo>
                <a:cubicBezTo>
                  <a:pt x="-17502" y="275164"/>
                  <a:pt x="-15995" y="169744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  <a:extLst>
              <a:ext uri="{C807C97D-BFC1-408E-A445-0C87EB9F89A2}">
                <ask:lineSketchStyleProps xmlns:ask="http://schemas.microsoft.com/office/drawing/2018/sketchyshapes" sd="30401023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A74F3F5B-99D4-9413-748A-2FE42C709E9B}"/>
              </a:ext>
            </a:extLst>
          </p:cNvPr>
          <p:cNvCxnSpPr>
            <a:cxnSpLocks/>
          </p:cNvCxnSpPr>
          <p:nvPr/>
        </p:nvCxnSpPr>
        <p:spPr>
          <a:xfrm>
            <a:off x="5347721" y="3136222"/>
            <a:ext cx="1880806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hoek 15">
            <a:extLst>
              <a:ext uri="{FF2B5EF4-FFF2-40B4-BE49-F238E27FC236}">
                <a16:creationId xmlns:a16="http://schemas.microsoft.com/office/drawing/2014/main" id="{B2096073-1FC5-4555-49A0-BB2ABD156DBC}"/>
              </a:ext>
            </a:extLst>
          </p:cNvPr>
          <p:cNvSpPr/>
          <p:nvPr/>
        </p:nvSpPr>
        <p:spPr>
          <a:xfrm>
            <a:off x="1066527" y="2933881"/>
            <a:ext cx="1022292" cy="1126747"/>
          </a:xfrm>
          <a:custGeom>
            <a:avLst/>
            <a:gdLst>
              <a:gd name="csX0" fmla="*/ 0 w 1022292"/>
              <a:gd name="csY0" fmla="*/ 0 h 1126747"/>
              <a:gd name="csX1" fmla="*/ 531592 w 1022292"/>
              <a:gd name="csY1" fmla="*/ 0 h 1126747"/>
              <a:gd name="csX2" fmla="*/ 1022292 w 1022292"/>
              <a:gd name="csY2" fmla="*/ 0 h 1126747"/>
              <a:gd name="csX3" fmla="*/ 1022292 w 1022292"/>
              <a:gd name="csY3" fmla="*/ 563374 h 1126747"/>
              <a:gd name="csX4" fmla="*/ 1022292 w 1022292"/>
              <a:gd name="csY4" fmla="*/ 1126747 h 1126747"/>
              <a:gd name="csX5" fmla="*/ 521369 w 1022292"/>
              <a:gd name="csY5" fmla="*/ 1126747 h 1126747"/>
              <a:gd name="csX6" fmla="*/ 0 w 1022292"/>
              <a:gd name="csY6" fmla="*/ 1126747 h 1126747"/>
              <a:gd name="csX7" fmla="*/ 0 w 1022292"/>
              <a:gd name="csY7" fmla="*/ 585908 h 1126747"/>
              <a:gd name="csX8" fmla="*/ 0 w 1022292"/>
              <a:gd name="csY8" fmla="*/ 0 h 11267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22292" h="1126747" extrusionOk="0">
                <a:moveTo>
                  <a:pt x="0" y="0"/>
                </a:moveTo>
                <a:cubicBezTo>
                  <a:pt x="253162" y="-7467"/>
                  <a:pt x="337657" y="911"/>
                  <a:pt x="531592" y="0"/>
                </a:cubicBezTo>
                <a:cubicBezTo>
                  <a:pt x="725527" y="-911"/>
                  <a:pt x="795049" y="-7023"/>
                  <a:pt x="1022292" y="0"/>
                </a:cubicBezTo>
                <a:cubicBezTo>
                  <a:pt x="1031774" y="227545"/>
                  <a:pt x="1017290" y="436692"/>
                  <a:pt x="1022292" y="563374"/>
                </a:cubicBezTo>
                <a:cubicBezTo>
                  <a:pt x="1027294" y="690056"/>
                  <a:pt x="1046768" y="920356"/>
                  <a:pt x="1022292" y="1126747"/>
                </a:cubicBezTo>
                <a:cubicBezTo>
                  <a:pt x="793342" y="1149132"/>
                  <a:pt x="643226" y="1102822"/>
                  <a:pt x="521369" y="1126747"/>
                </a:cubicBezTo>
                <a:cubicBezTo>
                  <a:pt x="399512" y="1150672"/>
                  <a:pt x="246324" y="1151920"/>
                  <a:pt x="0" y="1126747"/>
                </a:cubicBezTo>
                <a:cubicBezTo>
                  <a:pt x="-24957" y="911100"/>
                  <a:pt x="-21976" y="824559"/>
                  <a:pt x="0" y="585908"/>
                </a:cubicBezTo>
                <a:cubicBezTo>
                  <a:pt x="21976" y="347257"/>
                  <a:pt x="-17888" y="172171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  <a:extLst>
              <a:ext uri="{C807C97D-BFC1-408E-A445-0C87EB9F89A2}">
                <ask:lineSketchStyleProps xmlns:ask="http://schemas.microsoft.com/office/drawing/2018/sketchyshapes" sd="30401023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72D9E44C-9A6D-72B5-1288-F26D55EFC594}"/>
              </a:ext>
            </a:extLst>
          </p:cNvPr>
          <p:cNvCxnSpPr>
            <a:cxnSpLocks/>
          </p:cNvCxnSpPr>
          <p:nvPr/>
        </p:nvCxnSpPr>
        <p:spPr>
          <a:xfrm>
            <a:off x="2088819" y="3469862"/>
            <a:ext cx="5139708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hthoek 18">
            <a:extLst>
              <a:ext uri="{FF2B5EF4-FFF2-40B4-BE49-F238E27FC236}">
                <a16:creationId xmlns:a16="http://schemas.microsoft.com/office/drawing/2014/main" id="{7F7AC8F2-4E8B-822C-F2FC-442F19944AAF}"/>
              </a:ext>
            </a:extLst>
          </p:cNvPr>
          <p:cNvSpPr/>
          <p:nvPr/>
        </p:nvSpPr>
        <p:spPr>
          <a:xfrm>
            <a:off x="1032580" y="4900488"/>
            <a:ext cx="2477676" cy="763583"/>
          </a:xfrm>
          <a:custGeom>
            <a:avLst/>
            <a:gdLst>
              <a:gd name="csX0" fmla="*/ 0 w 2477676"/>
              <a:gd name="csY0" fmla="*/ 0 h 763583"/>
              <a:gd name="csX1" fmla="*/ 668973 w 2477676"/>
              <a:gd name="csY1" fmla="*/ 0 h 763583"/>
              <a:gd name="csX2" fmla="*/ 1313168 w 2477676"/>
              <a:gd name="csY2" fmla="*/ 0 h 763583"/>
              <a:gd name="csX3" fmla="*/ 1932587 w 2477676"/>
              <a:gd name="csY3" fmla="*/ 0 h 763583"/>
              <a:gd name="csX4" fmla="*/ 2477676 w 2477676"/>
              <a:gd name="csY4" fmla="*/ 0 h 763583"/>
              <a:gd name="csX5" fmla="*/ 2477676 w 2477676"/>
              <a:gd name="csY5" fmla="*/ 374156 h 763583"/>
              <a:gd name="csX6" fmla="*/ 2477676 w 2477676"/>
              <a:gd name="csY6" fmla="*/ 763583 h 763583"/>
              <a:gd name="csX7" fmla="*/ 1907811 w 2477676"/>
              <a:gd name="csY7" fmla="*/ 763583 h 763583"/>
              <a:gd name="csX8" fmla="*/ 1238838 w 2477676"/>
              <a:gd name="csY8" fmla="*/ 763583 h 763583"/>
              <a:gd name="csX9" fmla="*/ 668973 w 2477676"/>
              <a:gd name="csY9" fmla="*/ 763583 h 763583"/>
              <a:gd name="csX10" fmla="*/ 0 w 2477676"/>
              <a:gd name="csY10" fmla="*/ 763583 h 763583"/>
              <a:gd name="csX11" fmla="*/ 0 w 2477676"/>
              <a:gd name="csY11" fmla="*/ 374156 h 763583"/>
              <a:gd name="csX12" fmla="*/ 0 w 2477676"/>
              <a:gd name="csY12" fmla="*/ 0 h 7635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477676" h="763583" extrusionOk="0">
                <a:moveTo>
                  <a:pt x="0" y="0"/>
                </a:moveTo>
                <a:cubicBezTo>
                  <a:pt x="155949" y="-14221"/>
                  <a:pt x="505164" y="13299"/>
                  <a:pt x="668973" y="0"/>
                </a:cubicBezTo>
                <a:cubicBezTo>
                  <a:pt x="832782" y="-13299"/>
                  <a:pt x="1073420" y="-26485"/>
                  <a:pt x="1313168" y="0"/>
                </a:cubicBezTo>
                <a:cubicBezTo>
                  <a:pt x="1552916" y="26485"/>
                  <a:pt x="1677378" y="28226"/>
                  <a:pt x="1932587" y="0"/>
                </a:cubicBezTo>
                <a:cubicBezTo>
                  <a:pt x="2187796" y="-28226"/>
                  <a:pt x="2238388" y="26877"/>
                  <a:pt x="2477676" y="0"/>
                </a:cubicBezTo>
                <a:cubicBezTo>
                  <a:pt x="2486543" y="170370"/>
                  <a:pt x="2485537" y="265701"/>
                  <a:pt x="2477676" y="374156"/>
                </a:cubicBezTo>
                <a:cubicBezTo>
                  <a:pt x="2469815" y="482611"/>
                  <a:pt x="2495081" y="660486"/>
                  <a:pt x="2477676" y="763583"/>
                </a:cubicBezTo>
                <a:cubicBezTo>
                  <a:pt x="2363439" y="764289"/>
                  <a:pt x="2023486" y="786167"/>
                  <a:pt x="1907811" y="763583"/>
                </a:cubicBezTo>
                <a:cubicBezTo>
                  <a:pt x="1792137" y="740999"/>
                  <a:pt x="1388509" y="793871"/>
                  <a:pt x="1238838" y="763583"/>
                </a:cubicBezTo>
                <a:cubicBezTo>
                  <a:pt x="1089167" y="733295"/>
                  <a:pt x="812974" y="785647"/>
                  <a:pt x="668973" y="763583"/>
                </a:cubicBezTo>
                <a:cubicBezTo>
                  <a:pt x="524973" y="741519"/>
                  <a:pt x="199591" y="746717"/>
                  <a:pt x="0" y="763583"/>
                </a:cubicBezTo>
                <a:cubicBezTo>
                  <a:pt x="8946" y="644614"/>
                  <a:pt x="-6605" y="566723"/>
                  <a:pt x="0" y="374156"/>
                </a:cubicBezTo>
                <a:cubicBezTo>
                  <a:pt x="6605" y="181589"/>
                  <a:pt x="6413" y="157746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  <a:extLst>
              <a:ext uri="{C807C97D-BFC1-408E-A445-0C87EB9F89A2}">
                <ask:lineSketchStyleProps xmlns:ask="http://schemas.microsoft.com/office/drawing/2018/sketchyshapes" sd="30401023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969EEF01-7EDE-4168-66D8-1A5B467F9363}"/>
              </a:ext>
            </a:extLst>
          </p:cNvPr>
          <p:cNvCxnSpPr>
            <a:cxnSpLocks/>
          </p:cNvCxnSpPr>
          <p:nvPr/>
        </p:nvCxnSpPr>
        <p:spPr>
          <a:xfrm>
            <a:off x="3526146" y="4952693"/>
            <a:ext cx="3702381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hoek 21">
            <a:extLst>
              <a:ext uri="{FF2B5EF4-FFF2-40B4-BE49-F238E27FC236}">
                <a16:creationId xmlns:a16="http://schemas.microsoft.com/office/drawing/2014/main" id="{92AA2CCE-3BA3-F0DB-903C-19A008A4492F}"/>
              </a:ext>
            </a:extLst>
          </p:cNvPr>
          <p:cNvSpPr/>
          <p:nvPr/>
        </p:nvSpPr>
        <p:spPr>
          <a:xfrm>
            <a:off x="5027483" y="5127310"/>
            <a:ext cx="277624" cy="1243154"/>
          </a:xfrm>
          <a:custGeom>
            <a:avLst/>
            <a:gdLst>
              <a:gd name="csX0" fmla="*/ 0 w 277624"/>
              <a:gd name="csY0" fmla="*/ 0 h 1243154"/>
              <a:gd name="csX1" fmla="*/ 277624 w 277624"/>
              <a:gd name="csY1" fmla="*/ 0 h 1243154"/>
              <a:gd name="csX2" fmla="*/ 277624 w 277624"/>
              <a:gd name="csY2" fmla="*/ 634009 h 1243154"/>
              <a:gd name="csX3" fmla="*/ 277624 w 277624"/>
              <a:gd name="csY3" fmla="*/ 1243154 h 1243154"/>
              <a:gd name="csX4" fmla="*/ 0 w 277624"/>
              <a:gd name="csY4" fmla="*/ 1243154 h 1243154"/>
              <a:gd name="csX5" fmla="*/ 0 w 277624"/>
              <a:gd name="csY5" fmla="*/ 634009 h 1243154"/>
              <a:gd name="csX6" fmla="*/ 0 w 277624"/>
              <a:gd name="csY6" fmla="*/ 0 h 12431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77624" h="1243154" extrusionOk="0">
                <a:moveTo>
                  <a:pt x="0" y="0"/>
                </a:moveTo>
                <a:cubicBezTo>
                  <a:pt x="56930" y="-12388"/>
                  <a:pt x="198217" y="5358"/>
                  <a:pt x="277624" y="0"/>
                </a:cubicBezTo>
                <a:cubicBezTo>
                  <a:pt x="308225" y="176749"/>
                  <a:pt x="289099" y="325553"/>
                  <a:pt x="277624" y="634009"/>
                </a:cubicBezTo>
                <a:cubicBezTo>
                  <a:pt x="266149" y="942465"/>
                  <a:pt x="273390" y="1091656"/>
                  <a:pt x="277624" y="1243154"/>
                </a:cubicBezTo>
                <a:cubicBezTo>
                  <a:pt x="174018" y="1232588"/>
                  <a:pt x="74562" y="1236548"/>
                  <a:pt x="0" y="1243154"/>
                </a:cubicBezTo>
                <a:cubicBezTo>
                  <a:pt x="-8697" y="1029013"/>
                  <a:pt x="-7486" y="922160"/>
                  <a:pt x="0" y="634009"/>
                </a:cubicBezTo>
                <a:cubicBezTo>
                  <a:pt x="7486" y="345859"/>
                  <a:pt x="-29175" y="140795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30401023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7F879232-553B-74E7-182C-3197F548E522}"/>
              </a:ext>
            </a:extLst>
          </p:cNvPr>
          <p:cNvCxnSpPr>
            <a:cxnSpLocks/>
          </p:cNvCxnSpPr>
          <p:nvPr/>
        </p:nvCxnSpPr>
        <p:spPr>
          <a:xfrm>
            <a:off x="5305107" y="5593954"/>
            <a:ext cx="1923420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vak 30">
            <a:extLst>
              <a:ext uri="{FF2B5EF4-FFF2-40B4-BE49-F238E27FC236}">
                <a16:creationId xmlns:a16="http://schemas.microsoft.com/office/drawing/2014/main" id="{2788DE9E-8AEA-4867-5E33-96AFF13AD097}"/>
              </a:ext>
            </a:extLst>
          </p:cNvPr>
          <p:cNvSpPr txBox="1"/>
          <p:nvPr/>
        </p:nvSpPr>
        <p:spPr>
          <a:xfrm>
            <a:off x="7293786" y="3009007"/>
            <a:ext cx="4476405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Logistieke entree </a:t>
            </a:r>
            <a:r>
              <a:rPr lang="nl-NL" sz="1400" dirty="0" err="1"/>
              <a:t>Marente</a:t>
            </a:r>
            <a:endParaRPr lang="en-NL" sz="1400" dirty="0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76BD3561-EBEB-C87B-F420-F8C7B318DF08}"/>
              </a:ext>
            </a:extLst>
          </p:cNvPr>
          <p:cNvSpPr txBox="1"/>
          <p:nvPr/>
        </p:nvSpPr>
        <p:spPr>
          <a:xfrm>
            <a:off x="7293786" y="3340136"/>
            <a:ext cx="4476405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Parkeren </a:t>
            </a:r>
            <a:r>
              <a:rPr lang="nl-NL" sz="1400" dirty="0" err="1"/>
              <a:t>Marente</a:t>
            </a:r>
            <a:r>
              <a:rPr lang="nl-NL" sz="1400" dirty="0"/>
              <a:t>: 47 parkeerplaatsen</a:t>
            </a:r>
            <a:endParaRPr lang="en-NL" sz="1400" dirty="0"/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6B372D6A-99DE-0A7D-9120-8633DC4C976C}"/>
              </a:ext>
            </a:extLst>
          </p:cNvPr>
          <p:cNvSpPr txBox="1"/>
          <p:nvPr/>
        </p:nvSpPr>
        <p:spPr>
          <a:xfrm>
            <a:off x="7293785" y="3806199"/>
            <a:ext cx="4476405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Parkeren bewoners Zuiderstraat: 4 parkeerplaatsen</a:t>
            </a:r>
            <a:endParaRPr lang="en-NL" sz="1400" dirty="0"/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933C7F1A-594E-3CF8-7630-122CA4F2E0CB}"/>
              </a:ext>
            </a:extLst>
          </p:cNvPr>
          <p:cNvSpPr txBox="1"/>
          <p:nvPr/>
        </p:nvSpPr>
        <p:spPr>
          <a:xfrm>
            <a:off x="7293785" y="4813541"/>
            <a:ext cx="4476405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Parkeren </a:t>
            </a:r>
            <a:r>
              <a:rPr lang="nl-NL" sz="1400" dirty="0" err="1"/>
              <a:t>Marente</a:t>
            </a:r>
            <a:r>
              <a:rPr lang="nl-NL" sz="1400" dirty="0"/>
              <a:t>: 50 parkeerplaatsen</a:t>
            </a:r>
            <a:endParaRPr lang="en-NL" sz="1400" dirty="0"/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35F586EA-9FFB-2B5B-5E33-03B7FFBBAB57}"/>
              </a:ext>
            </a:extLst>
          </p:cNvPr>
          <p:cNvSpPr txBox="1"/>
          <p:nvPr/>
        </p:nvSpPr>
        <p:spPr>
          <a:xfrm>
            <a:off x="7293785" y="5445441"/>
            <a:ext cx="4476405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Parkeren bewoners Zuiderstraat: 12 parkeerplaatsen</a:t>
            </a:r>
            <a:endParaRPr lang="en-NL" sz="1400" dirty="0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63D70125-2671-E398-8181-8B2452B7E854}"/>
              </a:ext>
            </a:extLst>
          </p:cNvPr>
          <p:cNvSpPr/>
          <p:nvPr/>
        </p:nvSpPr>
        <p:spPr>
          <a:xfrm>
            <a:off x="1066527" y="4096596"/>
            <a:ext cx="1022292" cy="734282"/>
          </a:xfrm>
          <a:custGeom>
            <a:avLst/>
            <a:gdLst>
              <a:gd name="csX0" fmla="*/ 0 w 1022292"/>
              <a:gd name="csY0" fmla="*/ 0 h 734282"/>
              <a:gd name="csX1" fmla="*/ 531592 w 1022292"/>
              <a:gd name="csY1" fmla="*/ 0 h 734282"/>
              <a:gd name="csX2" fmla="*/ 1022292 w 1022292"/>
              <a:gd name="csY2" fmla="*/ 0 h 734282"/>
              <a:gd name="csX3" fmla="*/ 1022292 w 1022292"/>
              <a:gd name="csY3" fmla="*/ 367141 h 734282"/>
              <a:gd name="csX4" fmla="*/ 1022292 w 1022292"/>
              <a:gd name="csY4" fmla="*/ 734282 h 734282"/>
              <a:gd name="csX5" fmla="*/ 521369 w 1022292"/>
              <a:gd name="csY5" fmla="*/ 734282 h 734282"/>
              <a:gd name="csX6" fmla="*/ 0 w 1022292"/>
              <a:gd name="csY6" fmla="*/ 734282 h 734282"/>
              <a:gd name="csX7" fmla="*/ 0 w 1022292"/>
              <a:gd name="csY7" fmla="*/ 381827 h 734282"/>
              <a:gd name="csX8" fmla="*/ 0 w 1022292"/>
              <a:gd name="csY8" fmla="*/ 0 h 7342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22292" h="734282" extrusionOk="0">
                <a:moveTo>
                  <a:pt x="0" y="0"/>
                </a:moveTo>
                <a:cubicBezTo>
                  <a:pt x="253162" y="-7467"/>
                  <a:pt x="337657" y="911"/>
                  <a:pt x="531592" y="0"/>
                </a:cubicBezTo>
                <a:cubicBezTo>
                  <a:pt x="725527" y="-911"/>
                  <a:pt x="795049" y="-7023"/>
                  <a:pt x="1022292" y="0"/>
                </a:cubicBezTo>
                <a:cubicBezTo>
                  <a:pt x="1028557" y="113192"/>
                  <a:pt x="1009537" y="199462"/>
                  <a:pt x="1022292" y="367141"/>
                </a:cubicBezTo>
                <a:cubicBezTo>
                  <a:pt x="1035047" y="534820"/>
                  <a:pt x="1021037" y="627949"/>
                  <a:pt x="1022292" y="734282"/>
                </a:cubicBezTo>
                <a:cubicBezTo>
                  <a:pt x="793342" y="756667"/>
                  <a:pt x="643226" y="710357"/>
                  <a:pt x="521369" y="734282"/>
                </a:cubicBezTo>
                <a:cubicBezTo>
                  <a:pt x="399512" y="758207"/>
                  <a:pt x="246324" y="759455"/>
                  <a:pt x="0" y="734282"/>
                </a:cubicBezTo>
                <a:cubicBezTo>
                  <a:pt x="7545" y="605608"/>
                  <a:pt x="16538" y="483664"/>
                  <a:pt x="0" y="381827"/>
                </a:cubicBezTo>
                <a:cubicBezTo>
                  <a:pt x="-16538" y="279991"/>
                  <a:pt x="-15223" y="120906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  <a:extLst>
              <a:ext uri="{C807C97D-BFC1-408E-A445-0C87EB9F89A2}">
                <ask:lineSketchStyleProps xmlns:ask="http://schemas.microsoft.com/office/drawing/2018/sketchyshapes" sd="30401023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41" name="Rechte verbindingslijn met pijl 40">
            <a:extLst>
              <a:ext uri="{FF2B5EF4-FFF2-40B4-BE49-F238E27FC236}">
                <a16:creationId xmlns:a16="http://schemas.microsoft.com/office/drawing/2014/main" id="{77D83053-29EA-4DCF-C833-56AFEF2A0F14}"/>
              </a:ext>
            </a:extLst>
          </p:cNvPr>
          <p:cNvCxnSpPr>
            <a:cxnSpLocks/>
          </p:cNvCxnSpPr>
          <p:nvPr/>
        </p:nvCxnSpPr>
        <p:spPr>
          <a:xfrm>
            <a:off x="2088819" y="4564110"/>
            <a:ext cx="5139708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vak 42">
            <a:extLst>
              <a:ext uri="{FF2B5EF4-FFF2-40B4-BE49-F238E27FC236}">
                <a16:creationId xmlns:a16="http://schemas.microsoft.com/office/drawing/2014/main" id="{CB61506C-CC4A-05E3-29BA-CBC251B84920}"/>
              </a:ext>
            </a:extLst>
          </p:cNvPr>
          <p:cNvSpPr txBox="1"/>
          <p:nvPr/>
        </p:nvSpPr>
        <p:spPr>
          <a:xfrm>
            <a:off x="7293784" y="4438099"/>
            <a:ext cx="4476405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Fietsenstalling </a:t>
            </a:r>
            <a:r>
              <a:rPr lang="nl-NL" sz="1400" dirty="0" err="1"/>
              <a:t>Marente</a:t>
            </a:r>
            <a:r>
              <a:rPr lang="nl-NL" sz="1400" dirty="0"/>
              <a:t>: 100 fietsen + 7 duofietsen</a:t>
            </a:r>
            <a:endParaRPr lang="en-NL" sz="1400" dirty="0"/>
          </a:p>
        </p:txBody>
      </p:sp>
    </p:spTree>
    <p:extLst>
      <p:ext uri="{BB962C8B-B14F-4D97-AF65-F5344CB8AC3E}">
        <p14:creationId xmlns:p14="http://schemas.microsoft.com/office/powerpoint/2010/main" val="167483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5B71A-F7EB-46FF-1D27-8D4FAEDC1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B92D5409-54BA-0D48-146E-BD9537302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/>
          <a:lstStyle/>
          <a:p>
            <a:r>
              <a:rPr lang="nl-NL" dirty="0"/>
              <a:t>4. Indeling en ontwerp buitenruimte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81CCF7-CE9F-FB23-B766-3F8417DF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/>
          <a:lstStyle/>
          <a:p>
            <a:fld id="{FFEA6968-E661-4BF1-B33C-A1B8A09C485B}" type="slidenum">
              <a:rPr lang="nl-NL" smtClean="0"/>
              <a:pPr/>
              <a:t>19</a:t>
            </a:fld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50DE500-088E-9546-A274-2E0BA21B9B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75" y="995644"/>
            <a:ext cx="6972134" cy="5598690"/>
          </a:xfrm>
          <a:prstGeom prst="rect">
            <a:avLst/>
          </a:prstGeom>
        </p:spPr>
      </p:pic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14254971-DF3D-7CA3-5B7F-ED416D9422EF}"/>
              </a:ext>
            </a:extLst>
          </p:cNvPr>
          <p:cNvSpPr/>
          <p:nvPr/>
        </p:nvSpPr>
        <p:spPr>
          <a:xfrm>
            <a:off x="2210161" y="4754013"/>
            <a:ext cx="2972884" cy="979405"/>
          </a:xfrm>
          <a:custGeom>
            <a:avLst/>
            <a:gdLst>
              <a:gd name="csX0" fmla="*/ 1893805 w 2972884"/>
              <a:gd name="csY0" fmla="*/ 0 h 979405"/>
              <a:gd name="csX1" fmla="*/ 2968550 w 2972884"/>
              <a:gd name="csY1" fmla="*/ 26002 h 979405"/>
              <a:gd name="csX2" fmla="*/ 2972884 w 2972884"/>
              <a:gd name="csY2" fmla="*/ 121342 h 979405"/>
              <a:gd name="csX3" fmla="*/ 2860209 w 2972884"/>
              <a:gd name="csY3" fmla="*/ 95341 h 979405"/>
              <a:gd name="csX4" fmla="*/ 2847208 w 2972884"/>
              <a:gd name="csY4" fmla="*/ 979405 h 979405"/>
              <a:gd name="csX5" fmla="*/ 2626192 w 2972884"/>
              <a:gd name="csY5" fmla="*/ 962070 h 979405"/>
              <a:gd name="csX6" fmla="*/ 2327170 w 2972884"/>
              <a:gd name="csY6" fmla="*/ 923068 h 979405"/>
              <a:gd name="csX7" fmla="*/ 2054150 w 2972884"/>
              <a:gd name="csY7" fmla="*/ 858063 h 979405"/>
              <a:gd name="csX8" fmla="*/ 1989145 w 2972884"/>
              <a:gd name="csY8" fmla="*/ 784391 h 979405"/>
              <a:gd name="csX9" fmla="*/ 1724793 w 2972884"/>
              <a:gd name="csY9" fmla="*/ 827727 h 979405"/>
              <a:gd name="csX10" fmla="*/ 1521111 w 2972884"/>
              <a:gd name="csY10" fmla="*/ 858063 h 979405"/>
              <a:gd name="csX11" fmla="*/ 1334764 w 2972884"/>
              <a:gd name="csY11" fmla="*/ 832061 h 979405"/>
              <a:gd name="csX12" fmla="*/ 1105081 w 2972884"/>
              <a:gd name="csY12" fmla="*/ 758389 h 979405"/>
              <a:gd name="csX13" fmla="*/ 1018408 w 2972884"/>
              <a:gd name="csY13" fmla="*/ 754055 h 979405"/>
              <a:gd name="csX14" fmla="*/ 676049 w 2972884"/>
              <a:gd name="csY14" fmla="*/ 767056 h 979405"/>
              <a:gd name="csX15" fmla="*/ 546040 w 2972884"/>
              <a:gd name="csY15" fmla="*/ 702051 h 979405"/>
              <a:gd name="csX16" fmla="*/ 390029 w 2972884"/>
              <a:gd name="csY16" fmla="*/ 606711 h 979405"/>
              <a:gd name="csX17" fmla="*/ 199348 w 2972884"/>
              <a:gd name="csY17" fmla="*/ 585043 h 979405"/>
              <a:gd name="csX18" fmla="*/ 0 w 2972884"/>
              <a:gd name="csY18" fmla="*/ 572042 h 979405"/>
              <a:gd name="csX19" fmla="*/ 8667 w 2972884"/>
              <a:gd name="csY19" fmla="*/ 225350 h 979405"/>
              <a:gd name="csX20" fmla="*/ 138677 w 2972884"/>
              <a:gd name="csY20" fmla="*/ 225350 h 979405"/>
              <a:gd name="csX21" fmla="*/ 138677 w 2972884"/>
              <a:gd name="csY21" fmla="*/ 355360 h 979405"/>
              <a:gd name="csX22" fmla="*/ 515704 w 2972884"/>
              <a:gd name="csY22" fmla="*/ 351026 h 979405"/>
              <a:gd name="csX23" fmla="*/ 524372 w 2972884"/>
              <a:gd name="csY23" fmla="*/ 468034 h 979405"/>
              <a:gd name="csX24" fmla="*/ 541706 w 2972884"/>
              <a:gd name="csY24" fmla="*/ 554707 h 979405"/>
              <a:gd name="csX25" fmla="*/ 615378 w 2972884"/>
              <a:gd name="csY25" fmla="*/ 615378 h 979405"/>
              <a:gd name="csX26" fmla="*/ 741054 w 2972884"/>
              <a:gd name="csY26" fmla="*/ 611045 h 979405"/>
              <a:gd name="csX27" fmla="*/ 1503776 w 2972884"/>
              <a:gd name="csY27" fmla="*/ 658715 h 979405"/>
              <a:gd name="csX28" fmla="*/ 1694457 w 2972884"/>
              <a:gd name="csY28" fmla="*/ 628379 h 979405"/>
              <a:gd name="csX29" fmla="*/ 1759462 w 2972884"/>
              <a:gd name="csY29" fmla="*/ 559041 h 979405"/>
              <a:gd name="csX30" fmla="*/ 1794131 w 2972884"/>
              <a:gd name="csY30" fmla="*/ 494036 h 979405"/>
              <a:gd name="csX31" fmla="*/ 1880804 w 2972884"/>
              <a:gd name="csY31" fmla="*/ 485369 h 979405"/>
              <a:gd name="csX32" fmla="*/ 1893805 w 2972884"/>
              <a:gd name="csY32" fmla="*/ 0 h 9794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2972884" h="979405">
                <a:moveTo>
                  <a:pt x="1893805" y="0"/>
                </a:moveTo>
                <a:lnTo>
                  <a:pt x="2968550" y="26002"/>
                </a:lnTo>
                <a:lnTo>
                  <a:pt x="2972884" y="121342"/>
                </a:lnTo>
                <a:lnTo>
                  <a:pt x="2860209" y="95341"/>
                </a:lnTo>
                <a:lnTo>
                  <a:pt x="2847208" y="979405"/>
                </a:lnTo>
                <a:lnTo>
                  <a:pt x="2626192" y="962070"/>
                </a:lnTo>
                <a:lnTo>
                  <a:pt x="2327170" y="923068"/>
                </a:lnTo>
                <a:lnTo>
                  <a:pt x="2054150" y="858063"/>
                </a:lnTo>
                <a:lnTo>
                  <a:pt x="1989145" y="784391"/>
                </a:lnTo>
                <a:lnTo>
                  <a:pt x="1724793" y="827727"/>
                </a:lnTo>
                <a:lnTo>
                  <a:pt x="1521111" y="858063"/>
                </a:lnTo>
                <a:lnTo>
                  <a:pt x="1334764" y="832061"/>
                </a:lnTo>
                <a:lnTo>
                  <a:pt x="1105081" y="758389"/>
                </a:lnTo>
                <a:lnTo>
                  <a:pt x="1018408" y="754055"/>
                </a:lnTo>
                <a:lnTo>
                  <a:pt x="676049" y="767056"/>
                </a:lnTo>
                <a:lnTo>
                  <a:pt x="546040" y="702051"/>
                </a:lnTo>
                <a:lnTo>
                  <a:pt x="390029" y="606711"/>
                </a:lnTo>
                <a:lnTo>
                  <a:pt x="199348" y="585043"/>
                </a:lnTo>
                <a:lnTo>
                  <a:pt x="0" y="572042"/>
                </a:lnTo>
                <a:lnTo>
                  <a:pt x="8667" y="225350"/>
                </a:lnTo>
                <a:lnTo>
                  <a:pt x="138677" y="225350"/>
                </a:lnTo>
                <a:lnTo>
                  <a:pt x="138677" y="355360"/>
                </a:lnTo>
                <a:lnTo>
                  <a:pt x="515704" y="351026"/>
                </a:lnTo>
                <a:lnTo>
                  <a:pt x="524372" y="468034"/>
                </a:lnTo>
                <a:lnTo>
                  <a:pt x="541706" y="554707"/>
                </a:lnTo>
                <a:lnTo>
                  <a:pt x="615378" y="615378"/>
                </a:lnTo>
                <a:lnTo>
                  <a:pt x="741054" y="611045"/>
                </a:lnTo>
                <a:lnTo>
                  <a:pt x="1503776" y="658715"/>
                </a:lnTo>
                <a:lnTo>
                  <a:pt x="1694457" y="628379"/>
                </a:lnTo>
                <a:lnTo>
                  <a:pt x="1759462" y="559041"/>
                </a:lnTo>
                <a:lnTo>
                  <a:pt x="1794131" y="494036"/>
                </a:lnTo>
                <a:lnTo>
                  <a:pt x="1880804" y="485369"/>
                </a:lnTo>
                <a:lnTo>
                  <a:pt x="1893805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D2DFDEF1-1AE6-C833-B0B1-678268F0A8B2}"/>
              </a:ext>
            </a:extLst>
          </p:cNvPr>
          <p:cNvCxnSpPr>
            <a:cxnSpLocks/>
          </p:cNvCxnSpPr>
          <p:nvPr/>
        </p:nvCxnSpPr>
        <p:spPr>
          <a:xfrm>
            <a:off x="4754013" y="5244497"/>
            <a:ext cx="2474514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B723AAA3-8754-F05B-C117-4899641AA175}"/>
              </a:ext>
            </a:extLst>
          </p:cNvPr>
          <p:cNvSpPr txBox="1"/>
          <p:nvPr/>
        </p:nvSpPr>
        <p:spPr>
          <a:xfrm>
            <a:off x="7293784" y="5118486"/>
            <a:ext cx="4476405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b="1" dirty="0">
                <a:solidFill>
                  <a:schemeClr val="tx2"/>
                </a:solidFill>
              </a:rPr>
              <a:t>6.</a:t>
            </a:r>
            <a:r>
              <a:rPr lang="nl-NL" sz="1400" dirty="0"/>
              <a:t> Besloten tuin voor de bewoners</a:t>
            </a:r>
            <a:endParaRPr lang="en-NL" sz="1400" dirty="0"/>
          </a:p>
        </p:txBody>
      </p: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1D8A3DAE-4252-CF64-BBEA-0F3561877679}"/>
              </a:ext>
            </a:extLst>
          </p:cNvPr>
          <p:cNvCxnSpPr>
            <a:cxnSpLocks/>
          </p:cNvCxnSpPr>
          <p:nvPr/>
        </p:nvCxnSpPr>
        <p:spPr>
          <a:xfrm>
            <a:off x="2244830" y="4652491"/>
            <a:ext cx="4983697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vak 18">
            <a:extLst>
              <a:ext uri="{FF2B5EF4-FFF2-40B4-BE49-F238E27FC236}">
                <a16:creationId xmlns:a16="http://schemas.microsoft.com/office/drawing/2014/main" id="{50469392-0318-7F66-4E72-A992E5515B7C}"/>
              </a:ext>
            </a:extLst>
          </p:cNvPr>
          <p:cNvSpPr txBox="1"/>
          <p:nvPr/>
        </p:nvSpPr>
        <p:spPr>
          <a:xfrm>
            <a:off x="7293784" y="4526479"/>
            <a:ext cx="4476405" cy="4596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b="1" dirty="0">
                <a:solidFill>
                  <a:schemeClr val="tx2"/>
                </a:solidFill>
              </a:rPr>
              <a:t>5.</a:t>
            </a:r>
            <a:r>
              <a:rPr lang="nl-NL" sz="1400" dirty="0"/>
              <a:t> Doorsteek met de Van </a:t>
            </a:r>
            <a:r>
              <a:rPr lang="nl-NL" sz="1400" dirty="0" err="1"/>
              <a:t>Mecklenburg</a:t>
            </a:r>
            <a:r>
              <a:rPr lang="nl-NL" sz="1400" dirty="0"/>
              <a:t> (handhaven doorsteek wens vanuit participatiebijeenkomsten)</a:t>
            </a:r>
            <a:endParaRPr lang="en-NL" sz="1400" dirty="0"/>
          </a:p>
        </p:txBody>
      </p: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0FD7BFDF-356A-43FB-F66E-32D035E4C8A8}"/>
              </a:ext>
            </a:extLst>
          </p:cNvPr>
          <p:cNvCxnSpPr>
            <a:cxnSpLocks/>
          </p:cNvCxnSpPr>
          <p:nvPr/>
        </p:nvCxnSpPr>
        <p:spPr>
          <a:xfrm>
            <a:off x="3835280" y="3819447"/>
            <a:ext cx="3393247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vak 21">
            <a:extLst>
              <a:ext uri="{FF2B5EF4-FFF2-40B4-BE49-F238E27FC236}">
                <a16:creationId xmlns:a16="http://schemas.microsoft.com/office/drawing/2014/main" id="{1602DF4D-0B2F-3F5A-9849-38E209D28780}"/>
              </a:ext>
            </a:extLst>
          </p:cNvPr>
          <p:cNvSpPr txBox="1"/>
          <p:nvPr/>
        </p:nvSpPr>
        <p:spPr>
          <a:xfrm>
            <a:off x="7293784" y="3693436"/>
            <a:ext cx="4476405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b="1" dirty="0">
                <a:solidFill>
                  <a:schemeClr val="tx2"/>
                </a:solidFill>
              </a:rPr>
              <a:t>2.</a:t>
            </a:r>
            <a:r>
              <a:rPr lang="nl-NL" sz="1400" dirty="0"/>
              <a:t> </a:t>
            </a:r>
            <a:r>
              <a:rPr lang="nl-NL" sz="1400" dirty="0" err="1"/>
              <a:t>Binnenpatio</a:t>
            </a:r>
            <a:r>
              <a:rPr lang="nl-NL" sz="1400" dirty="0"/>
              <a:t> voor bewoners en bezoekers</a:t>
            </a:r>
          </a:p>
        </p:txBody>
      </p:sp>
      <p:cxnSp>
        <p:nvCxnSpPr>
          <p:cNvPr id="24" name="Rechte verbindingslijn met pijl 23">
            <a:extLst>
              <a:ext uri="{FF2B5EF4-FFF2-40B4-BE49-F238E27FC236}">
                <a16:creationId xmlns:a16="http://schemas.microsoft.com/office/drawing/2014/main" id="{82452014-164C-D9DF-986A-688210A1BCC0}"/>
              </a:ext>
            </a:extLst>
          </p:cNvPr>
          <p:cNvCxnSpPr>
            <a:cxnSpLocks/>
          </p:cNvCxnSpPr>
          <p:nvPr/>
        </p:nvCxnSpPr>
        <p:spPr>
          <a:xfrm>
            <a:off x="3835280" y="3048781"/>
            <a:ext cx="3393247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>
            <a:extLst>
              <a:ext uri="{FF2B5EF4-FFF2-40B4-BE49-F238E27FC236}">
                <a16:creationId xmlns:a16="http://schemas.microsoft.com/office/drawing/2014/main" id="{2CD7C6B3-B0EE-14AA-8561-3BC4156372E2}"/>
              </a:ext>
            </a:extLst>
          </p:cNvPr>
          <p:cNvSpPr txBox="1"/>
          <p:nvPr/>
        </p:nvSpPr>
        <p:spPr>
          <a:xfrm>
            <a:off x="7293784" y="2922770"/>
            <a:ext cx="4866436" cy="8504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b="1" dirty="0">
                <a:solidFill>
                  <a:schemeClr val="tx2"/>
                </a:solidFill>
              </a:rPr>
              <a:t>1.</a:t>
            </a:r>
            <a:r>
              <a:rPr lang="nl-NL" sz="1400" dirty="0"/>
              <a:t> </a:t>
            </a:r>
            <a:r>
              <a:rPr lang="nl-NL" sz="1400" dirty="0" err="1"/>
              <a:t>Binnenpatio</a:t>
            </a:r>
            <a:r>
              <a:rPr lang="nl-NL" sz="1400" dirty="0"/>
              <a:t> voor bewoners JMD 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dirty="0"/>
              <a:t>(Jongeren met Dementie)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endParaRPr lang="en-NL" sz="1400" dirty="0"/>
          </a:p>
        </p:txBody>
      </p:sp>
      <p:cxnSp>
        <p:nvCxnSpPr>
          <p:cNvPr id="26" name="Rechte verbindingslijn met pijl 25">
            <a:extLst>
              <a:ext uri="{FF2B5EF4-FFF2-40B4-BE49-F238E27FC236}">
                <a16:creationId xmlns:a16="http://schemas.microsoft.com/office/drawing/2014/main" id="{8938885B-F8CF-97F3-DF5E-CD5B0ECA7AEA}"/>
              </a:ext>
            </a:extLst>
          </p:cNvPr>
          <p:cNvCxnSpPr>
            <a:cxnSpLocks/>
          </p:cNvCxnSpPr>
          <p:nvPr/>
        </p:nvCxnSpPr>
        <p:spPr>
          <a:xfrm>
            <a:off x="4593668" y="4110290"/>
            <a:ext cx="2634859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>
            <a:extLst>
              <a:ext uri="{FF2B5EF4-FFF2-40B4-BE49-F238E27FC236}">
                <a16:creationId xmlns:a16="http://schemas.microsoft.com/office/drawing/2014/main" id="{DB8B0E15-B5D1-CC3A-BAD0-211AEF54226D}"/>
              </a:ext>
            </a:extLst>
          </p:cNvPr>
          <p:cNvSpPr txBox="1"/>
          <p:nvPr/>
        </p:nvSpPr>
        <p:spPr>
          <a:xfrm>
            <a:off x="7293784" y="3984279"/>
            <a:ext cx="4476405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b="1" dirty="0">
                <a:solidFill>
                  <a:schemeClr val="tx2"/>
                </a:solidFill>
              </a:rPr>
              <a:t>3.</a:t>
            </a:r>
            <a:r>
              <a:rPr lang="nl-NL" sz="1400" dirty="0"/>
              <a:t> </a:t>
            </a:r>
            <a:r>
              <a:rPr lang="nl-NL" sz="1400" dirty="0" err="1"/>
              <a:t>Binnenpatio</a:t>
            </a:r>
            <a:r>
              <a:rPr lang="nl-NL" sz="1400" dirty="0"/>
              <a:t> voor bewoners woongroepen</a:t>
            </a:r>
            <a:endParaRPr lang="en-NL" sz="1400" dirty="0"/>
          </a:p>
        </p:txBody>
      </p:sp>
      <p:cxnSp>
        <p:nvCxnSpPr>
          <p:cNvPr id="29" name="Rechte verbindingslijn met pijl 28">
            <a:extLst>
              <a:ext uri="{FF2B5EF4-FFF2-40B4-BE49-F238E27FC236}">
                <a16:creationId xmlns:a16="http://schemas.microsoft.com/office/drawing/2014/main" id="{C1C262B0-1A83-4EEE-41A3-59AD731DE6F4}"/>
              </a:ext>
            </a:extLst>
          </p:cNvPr>
          <p:cNvCxnSpPr>
            <a:cxnSpLocks/>
          </p:cNvCxnSpPr>
          <p:nvPr/>
        </p:nvCxnSpPr>
        <p:spPr>
          <a:xfrm>
            <a:off x="2605246" y="4393095"/>
            <a:ext cx="4623281" cy="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>
            <a:extLst>
              <a:ext uri="{FF2B5EF4-FFF2-40B4-BE49-F238E27FC236}">
                <a16:creationId xmlns:a16="http://schemas.microsoft.com/office/drawing/2014/main" id="{A00B807C-7A53-0036-C982-1F09DD8FD1F2}"/>
              </a:ext>
            </a:extLst>
          </p:cNvPr>
          <p:cNvSpPr txBox="1"/>
          <p:nvPr/>
        </p:nvSpPr>
        <p:spPr>
          <a:xfrm>
            <a:off x="7293783" y="4271322"/>
            <a:ext cx="4476405" cy="222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chemeClr val="tx2"/>
              </a:buClr>
            </a:pPr>
            <a:r>
              <a:rPr lang="nl-NL" sz="1400" b="1" dirty="0">
                <a:solidFill>
                  <a:schemeClr val="tx2"/>
                </a:solidFill>
              </a:rPr>
              <a:t>4.</a:t>
            </a:r>
            <a:r>
              <a:rPr lang="nl-NL" sz="1400" dirty="0"/>
              <a:t> Openbare groene ontmoetingsplek</a:t>
            </a:r>
            <a:endParaRPr lang="en-NL" sz="1400" dirty="0"/>
          </a:p>
        </p:txBody>
      </p:sp>
    </p:spTree>
    <p:extLst>
      <p:ext uri="{BB962C8B-B14F-4D97-AF65-F5344CB8AC3E}">
        <p14:creationId xmlns:p14="http://schemas.microsoft.com/office/powerpoint/2010/main" val="79435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353FC-7FF9-2E8E-DFA7-403CBBD86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7F37BBD8-6EDB-3548-1567-1EA5049C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/>
          <a:lstStyle/>
          <a:p>
            <a:r>
              <a:rPr lang="nl-NL" dirty="0"/>
              <a:t>4. Ecologie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DAB74F-8D35-25D8-AF6F-974CBAD34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/>
          <a:lstStyle/>
          <a:p>
            <a:fld id="{FFEA6968-E661-4BF1-B33C-A1B8A09C485B}" type="slidenum">
              <a:rPr lang="nl-NL" smtClean="0"/>
              <a:pPr/>
              <a:t>20</a:t>
            </a:fld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AA35F9C-AA62-1149-FD11-E69F46D95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09" y="889669"/>
            <a:ext cx="10170385" cy="5542975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9CFF06C8-E6AF-0B09-2E09-506790A1DBDF}"/>
              </a:ext>
            </a:extLst>
          </p:cNvPr>
          <p:cNvSpPr/>
          <p:nvPr/>
        </p:nvSpPr>
        <p:spPr>
          <a:xfrm>
            <a:off x="431109" y="1001073"/>
            <a:ext cx="1029331" cy="312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487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0705F-D775-8267-8037-B6971A40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6B6C39BF-EA24-D26A-6D0F-CA25C6AFF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/>
          <a:lstStyle/>
          <a:p>
            <a:r>
              <a:rPr lang="nl-NL" dirty="0"/>
              <a:t>4. Fasering sloop oudbouw en nieuwbouw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973DE13-A6A6-AD30-55CD-85A865C18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061103"/>
            <a:ext cx="11233148" cy="47364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Stap 1 | bouwdeel V solitair + nieuwbouw	Stap 2 | omschakelen energiesysteem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Stap 3 | sloop oudbouw			Stap 4 | Inrichten tuin en buitenruimte</a:t>
            </a:r>
          </a:p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16ABF2-C478-1B08-8D3C-CF63E347F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/>
          <a:lstStyle/>
          <a:p>
            <a:fld id="{FFEA6968-E661-4BF1-B33C-A1B8A09C485B}" type="slidenum">
              <a:rPr lang="nl-NL" smtClean="0"/>
              <a:pPr/>
              <a:t>21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4358CB7-57A3-964F-5582-1B537F37A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25" y="1426329"/>
            <a:ext cx="3907045" cy="220172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4F790E9-2C88-B498-453C-A9CFF019B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7888" y="1426329"/>
            <a:ext cx="3907045" cy="219686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22AD1360-4CA8-229C-EAA8-C9CF1F911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25" y="4146654"/>
            <a:ext cx="3907045" cy="2201723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A1528C87-550B-80F3-E665-62D56880D1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7888" y="4146655"/>
            <a:ext cx="3907045" cy="2187810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E73E1585-9DB2-741E-0272-65631CD1891D}"/>
              </a:ext>
            </a:extLst>
          </p:cNvPr>
          <p:cNvCxnSpPr/>
          <p:nvPr/>
        </p:nvCxnSpPr>
        <p:spPr>
          <a:xfrm flipH="1">
            <a:off x="2491848" y="5269718"/>
            <a:ext cx="706385" cy="58070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820AC432-65C1-E15F-9CDB-536645F7ADA7}"/>
              </a:ext>
            </a:extLst>
          </p:cNvPr>
          <p:cNvCxnSpPr>
            <a:cxnSpLocks/>
          </p:cNvCxnSpPr>
          <p:nvPr/>
        </p:nvCxnSpPr>
        <p:spPr>
          <a:xfrm flipV="1">
            <a:off x="2132155" y="5499401"/>
            <a:ext cx="1170086" cy="10400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02F087FB-3930-CFDC-1606-F78BB001D9CC}"/>
              </a:ext>
            </a:extLst>
          </p:cNvPr>
          <p:cNvSpPr/>
          <p:nvPr/>
        </p:nvSpPr>
        <p:spPr>
          <a:xfrm>
            <a:off x="2032481" y="2513518"/>
            <a:ext cx="1404102" cy="723719"/>
          </a:xfrm>
          <a:custGeom>
            <a:avLst/>
            <a:gdLst>
              <a:gd name="csX0" fmla="*/ 1044409 w 1404102"/>
              <a:gd name="csY0" fmla="*/ 0 h 723719"/>
              <a:gd name="csX1" fmla="*/ 1404102 w 1404102"/>
              <a:gd name="csY1" fmla="*/ 307689 h 723719"/>
              <a:gd name="csX2" fmla="*/ 816893 w 1404102"/>
              <a:gd name="csY2" fmla="*/ 515704 h 723719"/>
              <a:gd name="csX3" fmla="*/ 229683 w 1404102"/>
              <a:gd name="csY3" fmla="*/ 723719 h 723719"/>
              <a:gd name="csX4" fmla="*/ 0 w 1404102"/>
              <a:gd name="csY4" fmla="*/ 416030 h 723719"/>
              <a:gd name="csX5" fmla="*/ 543093 w 1404102"/>
              <a:gd name="csY5" fmla="*/ 199694 h 723719"/>
              <a:gd name="csX6" fmla="*/ 1044409 w 1404102"/>
              <a:gd name="csY6" fmla="*/ 0 h 7237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404102" h="723719" extrusionOk="0">
                <a:moveTo>
                  <a:pt x="1044409" y="0"/>
                </a:moveTo>
                <a:cubicBezTo>
                  <a:pt x="1158205" y="82284"/>
                  <a:pt x="1231325" y="159080"/>
                  <a:pt x="1404102" y="307689"/>
                </a:cubicBezTo>
                <a:cubicBezTo>
                  <a:pt x="1185792" y="395500"/>
                  <a:pt x="975674" y="446013"/>
                  <a:pt x="816893" y="515704"/>
                </a:cubicBezTo>
                <a:cubicBezTo>
                  <a:pt x="658112" y="585395"/>
                  <a:pt x="402465" y="679504"/>
                  <a:pt x="229683" y="723719"/>
                </a:cubicBezTo>
                <a:cubicBezTo>
                  <a:pt x="174440" y="629188"/>
                  <a:pt x="50420" y="500773"/>
                  <a:pt x="0" y="416030"/>
                </a:cubicBezTo>
                <a:cubicBezTo>
                  <a:pt x="128702" y="388444"/>
                  <a:pt x="357886" y="251733"/>
                  <a:pt x="543093" y="199694"/>
                </a:cubicBezTo>
                <a:cubicBezTo>
                  <a:pt x="728300" y="147655"/>
                  <a:pt x="855831" y="63850"/>
                  <a:pt x="1044409" y="0"/>
                </a:cubicBezTo>
                <a:close/>
              </a:path>
            </a:pathLst>
          </a:custGeom>
          <a:noFill/>
          <a:ln w="1905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2166223669">
                  <a:custGeom>
                    <a:avLst/>
                    <a:gdLst>
                      <a:gd name="csX0" fmla="*/ 1044409 w 1404102"/>
                      <a:gd name="csY0" fmla="*/ 0 h 723719"/>
                      <a:gd name="csX1" fmla="*/ 1404102 w 1404102"/>
                      <a:gd name="csY1" fmla="*/ 307689 h 723719"/>
                      <a:gd name="csX2" fmla="*/ 229683 w 1404102"/>
                      <a:gd name="csY2" fmla="*/ 723719 h 723719"/>
                      <a:gd name="csX3" fmla="*/ 0 w 1404102"/>
                      <a:gd name="csY3" fmla="*/ 416030 h 723719"/>
                      <a:gd name="csX4" fmla="*/ 1044409 w 1404102"/>
                      <a:gd name="csY4" fmla="*/ 0 h 72371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404102" h="723719">
                        <a:moveTo>
                          <a:pt x="1044409" y="0"/>
                        </a:moveTo>
                        <a:lnTo>
                          <a:pt x="1404102" y="307689"/>
                        </a:lnTo>
                        <a:lnTo>
                          <a:pt x="229683" y="723719"/>
                        </a:lnTo>
                        <a:lnTo>
                          <a:pt x="0" y="416030"/>
                        </a:lnTo>
                        <a:lnTo>
                          <a:pt x="1044409" y="0"/>
                        </a:ln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6848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DB58F-47AA-05CA-566A-538BE5E81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38109E23-C6B8-1E0D-8489-FFFB4745F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838"/>
            <a:ext cx="11233148" cy="675794"/>
          </a:xfrm>
        </p:spPr>
        <p:txBody>
          <a:bodyPr/>
          <a:lstStyle/>
          <a:p>
            <a:r>
              <a:rPr lang="nl-NL" dirty="0"/>
              <a:t>4. Globale planning vervolgproces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900B90-474F-94E2-052C-B0268820C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6352" y="6273378"/>
            <a:ext cx="479427" cy="365125"/>
          </a:xfrm>
        </p:spPr>
        <p:txBody>
          <a:bodyPr/>
          <a:lstStyle/>
          <a:p>
            <a:fld id="{FFEA6968-E661-4BF1-B33C-A1B8A09C485B}" type="slidenum">
              <a:rPr lang="nl-NL" smtClean="0"/>
              <a:pPr/>
              <a:t>22</a:t>
            </a:fld>
            <a:endParaRPr lang="nl-NL"/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33DC61A-7CBF-3622-4777-47D8213D2D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557031"/>
              </p:ext>
            </p:extLst>
          </p:nvPr>
        </p:nvGraphicFramePr>
        <p:xfrm>
          <a:off x="479425" y="1342551"/>
          <a:ext cx="7499469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3047">
                  <a:extLst>
                    <a:ext uri="{9D8B030D-6E8A-4147-A177-3AD203B41FA5}">
                      <a16:colId xmlns:a16="http://schemas.microsoft.com/office/drawing/2014/main" val="2529100902"/>
                    </a:ext>
                  </a:extLst>
                </a:gridCol>
                <a:gridCol w="732346">
                  <a:extLst>
                    <a:ext uri="{9D8B030D-6E8A-4147-A177-3AD203B41FA5}">
                      <a16:colId xmlns:a16="http://schemas.microsoft.com/office/drawing/2014/main" val="174076834"/>
                    </a:ext>
                  </a:extLst>
                </a:gridCol>
                <a:gridCol w="732346">
                  <a:extLst>
                    <a:ext uri="{9D8B030D-6E8A-4147-A177-3AD203B41FA5}">
                      <a16:colId xmlns:a16="http://schemas.microsoft.com/office/drawing/2014/main" val="3082186445"/>
                    </a:ext>
                  </a:extLst>
                </a:gridCol>
                <a:gridCol w="732346">
                  <a:extLst>
                    <a:ext uri="{9D8B030D-6E8A-4147-A177-3AD203B41FA5}">
                      <a16:colId xmlns:a16="http://schemas.microsoft.com/office/drawing/2014/main" val="3701530685"/>
                    </a:ext>
                  </a:extLst>
                </a:gridCol>
                <a:gridCol w="732346">
                  <a:extLst>
                    <a:ext uri="{9D8B030D-6E8A-4147-A177-3AD203B41FA5}">
                      <a16:colId xmlns:a16="http://schemas.microsoft.com/office/drawing/2014/main" val="2494708486"/>
                    </a:ext>
                  </a:extLst>
                </a:gridCol>
                <a:gridCol w="732346">
                  <a:extLst>
                    <a:ext uri="{9D8B030D-6E8A-4147-A177-3AD203B41FA5}">
                      <a16:colId xmlns:a16="http://schemas.microsoft.com/office/drawing/2014/main" val="1116532796"/>
                    </a:ext>
                  </a:extLst>
                </a:gridCol>
                <a:gridCol w="732346">
                  <a:extLst>
                    <a:ext uri="{9D8B030D-6E8A-4147-A177-3AD203B41FA5}">
                      <a16:colId xmlns:a16="http://schemas.microsoft.com/office/drawing/2014/main" val="3123105044"/>
                    </a:ext>
                  </a:extLst>
                </a:gridCol>
                <a:gridCol w="732346">
                  <a:extLst>
                    <a:ext uri="{9D8B030D-6E8A-4147-A177-3AD203B41FA5}">
                      <a16:colId xmlns:a16="http://schemas.microsoft.com/office/drawing/2014/main" val="2625303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sz="1200"/>
                        <a:t>Onderdeel</a:t>
                      </a:r>
                      <a:endParaRPr lang="en-NL" sz="120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Q3-26</a:t>
                      </a:r>
                      <a:endParaRPr lang="en-NL" sz="12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/>
                        <a:t>Q4-26</a:t>
                      </a:r>
                      <a:endParaRPr lang="en-NL" sz="1200" dirty="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/>
                        <a:t>Q1-27</a:t>
                      </a:r>
                      <a:endParaRPr lang="en-NL" sz="12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/>
                        <a:t>Q2-27</a:t>
                      </a:r>
                      <a:endParaRPr lang="en-NL" sz="1200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/>
                        <a:t>Q3-27</a:t>
                      </a:r>
                      <a:endParaRPr lang="en-NL" sz="1200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/>
                        <a:t>Q4-27</a:t>
                      </a:r>
                      <a:endParaRPr lang="en-NL" sz="1200" dirty="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/>
                        <a:t>Q1-28</a:t>
                      </a:r>
                      <a:endParaRPr lang="en-NL" sz="12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170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/>
                        <a:t>Definitief ontwerp (DO)</a:t>
                      </a:r>
                      <a:endParaRPr lang="en-NL" sz="120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87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Technisch ontwerp (TO)</a:t>
                      </a:r>
                      <a:endParaRPr lang="en-NL" sz="1200" dirty="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97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Aanbesteding</a:t>
                      </a:r>
                      <a:endParaRPr lang="en-NL" sz="1200" dirty="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13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Uitvoeringsontwerp (UO)</a:t>
                      </a:r>
                      <a:endParaRPr lang="en-NL" sz="1200" dirty="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18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Voorbereiding bouw</a:t>
                      </a:r>
                      <a:endParaRPr lang="en-NL" sz="1200" dirty="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24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Sluiten AOK</a:t>
                      </a:r>
                      <a:endParaRPr lang="en-NL" sz="1200" dirty="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40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BOPA-procedure</a:t>
                      </a:r>
                      <a:endParaRPr lang="en-NL" sz="1200" dirty="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02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Omgevingsvergunning</a:t>
                      </a:r>
                      <a:endParaRPr lang="en-NL" sz="1200" dirty="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1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/>
                        <a:t>Start bouw</a:t>
                      </a:r>
                      <a:endParaRPr lang="en-NL" sz="120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NL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265271"/>
                  </a:ext>
                </a:extLst>
              </a:tr>
            </a:tbl>
          </a:graphicData>
        </a:graphic>
      </p:graphicFrame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0288C29-CFCA-9A7C-0F6F-E210889D255E}"/>
              </a:ext>
            </a:extLst>
          </p:cNvPr>
          <p:cNvSpPr txBox="1">
            <a:spLocks/>
          </p:cNvSpPr>
          <p:nvPr/>
        </p:nvSpPr>
        <p:spPr>
          <a:xfrm>
            <a:off x="473075" y="5245843"/>
            <a:ext cx="11233148" cy="82044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6213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363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65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Roboto" panose="02000000000000000000" pitchFamily="2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200"/>
              </a:spcAft>
              <a:buFont typeface="Roboto" panose="02000000000000000000" pitchFamily="2" charset="0"/>
              <a:buNone/>
              <a:defRPr lang="nl-NL" sz="1600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" panose="02000000000000000000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Op basis van deze planning zou dit betekenen een start bouw in het eerste kwartaal van 2028</a:t>
            </a:r>
          </a:p>
          <a:p>
            <a:r>
              <a:rPr lang="nl-NL" dirty="0"/>
              <a:t>Uitgaande van 2 jaar bouwtijd, zou het nieuwe gebouw begin 2030 gereed zijn.</a:t>
            </a:r>
          </a:p>
        </p:txBody>
      </p:sp>
    </p:spTree>
    <p:extLst>
      <p:ext uri="{BB962C8B-B14F-4D97-AF65-F5344CB8AC3E}">
        <p14:creationId xmlns:p14="http://schemas.microsoft.com/office/powerpoint/2010/main" val="409183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21AEC-D70D-6BF1-DD10-CAE602ED9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0387D68E-132E-CD4C-4D83-B28DC4CD3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1893941"/>
            <a:ext cx="8929394" cy="2852737"/>
          </a:xfrm>
        </p:spPr>
        <p:txBody>
          <a:bodyPr/>
          <a:lstStyle/>
          <a:p>
            <a:r>
              <a:rPr lang="nl-NL" dirty="0"/>
              <a:t>Gelegenheid voor het stellen van vragen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5676F86-53BC-9169-DDFD-73EE3E8842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6189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Marente Template">
  <a:themeElements>
    <a:clrScheme name="Marente">
      <a:dk1>
        <a:srgbClr val="000000"/>
      </a:dk1>
      <a:lt1>
        <a:srgbClr val="FFFFFF"/>
      </a:lt1>
      <a:dk2>
        <a:srgbClr val="ED6D04"/>
      </a:dk2>
      <a:lt2>
        <a:srgbClr val="E7E6E6"/>
      </a:lt2>
      <a:accent1>
        <a:srgbClr val="159EDA"/>
      </a:accent1>
      <a:accent2>
        <a:srgbClr val="09978C"/>
      </a:accent2>
      <a:accent3>
        <a:srgbClr val="ED6D04"/>
      </a:accent3>
      <a:accent4>
        <a:srgbClr val="159EDA"/>
      </a:accent4>
      <a:accent5>
        <a:srgbClr val="09978C"/>
      </a:accent5>
      <a:accent6>
        <a:srgbClr val="09978C"/>
      </a:accent6>
      <a:hlink>
        <a:srgbClr val="000000"/>
      </a:hlink>
      <a:folHlink>
        <a:srgbClr val="000000"/>
      </a:folHlink>
    </a:clrScheme>
    <a:fontScheme name="Marente">
      <a:majorFont>
        <a:latin typeface="Roboto Bold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marL="177800" indent="-177800" algn="l">
          <a:lnSpc>
            <a:spcPct val="110000"/>
          </a:lnSpc>
          <a:spcAft>
            <a:spcPts val="600"/>
          </a:spcAft>
          <a:buClr>
            <a:schemeClr val="tx2"/>
          </a:buClr>
          <a:buFont typeface="Arial" panose="020B0604020202020204" pitchFamily="34" charset="0"/>
          <a:buChar char="•"/>
          <a:defRPr dirty="0" err="1" smtClean="0"/>
        </a:defPPr>
      </a:lstStyle>
    </a:txDef>
  </a:objectDefaults>
  <a:extraClrSchemeLst/>
  <a:custClrLst/>
  <a:extLst>
    <a:ext uri="{05A4C25C-085E-4340-85A3-A5531E510DB2}">
      <thm15:themeFamily xmlns:thm15="http://schemas.microsoft.com/office/thememl/2012/main" name="marente-template-concept definitief  (1)  -  Alleen-lezen" id="{590BFFDB-43B8-4D09-B1CA-C16AC9DE7867}" vid="{7FA2226D-0F06-46C6-AB8B-C218B835829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Roboto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Roboto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bd704f4-5225-40ab-8d81-310fda27976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4F203AF90967499D667BAC986EBB8C" ma:contentTypeVersion="18" ma:contentTypeDescription="Create a new document." ma:contentTypeScope="" ma:versionID="f6c6ab1999aebc902e75f4910bf7ebdd">
  <xsd:schema xmlns:xsd="http://www.w3.org/2001/XMLSchema" xmlns:xs="http://www.w3.org/2001/XMLSchema" xmlns:p="http://schemas.microsoft.com/office/2006/metadata/properties" xmlns:ns3="3bd704f4-5225-40ab-8d81-310fda279762" xmlns:ns4="102318c7-e731-49ec-a846-44c13df43229" targetNamespace="http://schemas.microsoft.com/office/2006/metadata/properties" ma:root="true" ma:fieldsID="d7af383bd89f7ab1ecd789f6e472c3af" ns3:_="" ns4:_="">
    <xsd:import namespace="3bd704f4-5225-40ab-8d81-310fda279762"/>
    <xsd:import namespace="102318c7-e731-49ec-a846-44c13df4322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d704f4-5225-40ab-8d81-310fda2797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2318c7-e731-49ec-a846-44c13df4322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AD9FBE-1E34-4439-9F76-6CCFCDA2B448}">
  <ds:schemaRefs>
    <ds:schemaRef ds:uri="http://purl.org/dc/terms/"/>
    <ds:schemaRef ds:uri="102318c7-e731-49ec-a846-44c13df43229"/>
    <ds:schemaRef ds:uri="http://purl.org/dc/dcmitype/"/>
    <ds:schemaRef ds:uri="3bd704f4-5225-40ab-8d81-310fda279762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D30C476-4765-4088-BABD-110341C02B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1F1F69-7097-4221-A7D6-79E1B5C94C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d704f4-5225-40ab-8d81-310fda279762"/>
    <ds:schemaRef ds:uri="102318c7-e731-49ec-a846-44c13df432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Basispresentatie Marente</Template>
  <TotalTime>216</TotalTime>
  <Words>664</Words>
  <Application>Microsoft Office PowerPoint</Application>
  <PresentationFormat>Widescreen</PresentationFormat>
  <Paragraphs>164</Paragraphs>
  <Slides>23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Marente Template</vt:lpstr>
      <vt:lpstr>Herontwikkeling locatie Bernardus Beeldvormende raadsbijeenkomst</vt:lpstr>
      <vt:lpstr>Herontwikkeling locatie Bernardus</vt:lpstr>
      <vt:lpstr>Agenda</vt:lpstr>
      <vt:lpstr>Introductie en toelichting noodzaak voor de zorg</vt:lpstr>
      <vt:lpstr>2. Welkom en introductie Marente</vt:lpstr>
      <vt:lpstr>Plan toelichting</vt:lpstr>
      <vt:lpstr>3. Situering locatie Bernardus</vt:lpstr>
      <vt:lpstr>3. Bestaande situatie</vt:lpstr>
      <vt:lpstr>3. Oriëntatie en opbouw nieuwbouw – begane grond</vt:lpstr>
      <vt:lpstr>3. Oriëntatie en opbouw nieuwbouw – 1e verdieping</vt:lpstr>
      <vt:lpstr>3. Grondgebruik bestaand en nieuw</vt:lpstr>
      <vt:lpstr>3. Plattegrond nieuwe situatie</vt:lpstr>
      <vt:lpstr>3. Opbouw nieuwbouw - carrémodel</vt:lpstr>
      <vt:lpstr>3. Plattegrond en impressie zorgstudio</vt:lpstr>
      <vt:lpstr>3. Impressie woonkamer bewoners</vt:lpstr>
      <vt:lpstr>3. Impressie entree en restaurant (grote huiskamer)</vt:lpstr>
      <vt:lpstr>3. Ruimtegebruiksanalyse</vt:lpstr>
      <vt:lpstr>3. Parkeren – auto en fiets</vt:lpstr>
      <vt:lpstr>4. Indeling en ontwerp buitenruimte</vt:lpstr>
      <vt:lpstr>4. Ecologie</vt:lpstr>
      <vt:lpstr>4. Fasering sloop oudbouw en nieuwbouw</vt:lpstr>
      <vt:lpstr>4. Globale planning vervolgproces</vt:lpstr>
      <vt:lpstr>Gelegenheid voor het stellen van vragen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AnnetteH</dc:creator>
  <cp:lastModifiedBy>Erwin Uil</cp:lastModifiedBy>
  <cp:revision>24</cp:revision>
  <dcterms:created xsi:type="dcterms:W3CDTF">2025-06-03T12:38:59Z</dcterms:created>
  <dcterms:modified xsi:type="dcterms:W3CDTF">2026-09-17T14:31:39Z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2725570</vt:lpwstr>
  </property>
  <property fmtid="{D5CDD505-2E9C-101B-9397-08002B2CF9AE}" pid="3" name="NXPowerLiteSettings">
    <vt:lpwstr>C780073804F000</vt:lpwstr>
  </property>
  <property fmtid="{D5CDD505-2E9C-101B-9397-08002B2CF9AE}" pid="4" name="NXPowerLiteVersion">
    <vt:lpwstr>D9.0.4</vt:lpwstr>
  </property>
  <property fmtid="{D5CDD505-2E9C-101B-9397-08002B2CF9AE}" pid="5" name="ContentTypeId">
    <vt:lpwstr>0x0101001E4F203AF90967499D667BAC986EBB8C</vt:lpwstr>
  </property>
  <property fmtid="{D5CDD505-2E9C-101B-9397-08002B2CF9AE}" pid="6" name="MSIP_Label_95225633-f92c-4cc3-8039-da610ec32b8c_Enabled">
    <vt:lpwstr>true</vt:lpwstr>
  </property>
  <property fmtid="{D5CDD505-2E9C-101B-9397-08002B2CF9AE}" pid="7" name="MSIP_Label_95225633-f92c-4cc3-8039-da610ec32b8c_SetDate">
    <vt:lpwstr>2025-06-04T06:37:03Z</vt:lpwstr>
  </property>
  <property fmtid="{D5CDD505-2E9C-101B-9397-08002B2CF9AE}" pid="8" name="MSIP_Label_95225633-f92c-4cc3-8039-da610ec32b8c_Method">
    <vt:lpwstr>Standard</vt:lpwstr>
  </property>
  <property fmtid="{D5CDD505-2E9C-101B-9397-08002B2CF9AE}" pid="9" name="MSIP_Label_95225633-f92c-4cc3-8039-da610ec32b8c_Name">
    <vt:lpwstr>95225633-f92c-4cc3-8039-da610ec32b8c</vt:lpwstr>
  </property>
  <property fmtid="{D5CDD505-2E9C-101B-9397-08002B2CF9AE}" pid="10" name="MSIP_Label_95225633-f92c-4cc3-8039-da610ec32b8c_SiteId">
    <vt:lpwstr>039901df-31e4-4a23-b00c-1f9800e5961c</vt:lpwstr>
  </property>
  <property fmtid="{D5CDD505-2E9C-101B-9397-08002B2CF9AE}" pid="11" name="MSIP_Label_95225633-f92c-4cc3-8039-da610ec32b8c_ActionId">
    <vt:lpwstr>c65d3cf5-ca55-4c2d-afcf-526bea262f67</vt:lpwstr>
  </property>
  <property fmtid="{D5CDD505-2E9C-101B-9397-08002B2CF9AE}" pid="12" name="MSIP_Label_95225633-f92c-4cc3-8039-da610ec32b8c_ContentBits">
    <vt:lpwstr>0</vt:lpwstr>
  </property>
  <property fmtid="{D5CDD505-2E9C-101B-9397-08002B2CF9AE}" pid="13" name="MSIP_Label_95225633-f92c-4cc3-8039-da610ec32b8c_Tag">
    <vt:lpwstr>10, 3, 0, 1</vt:lpwstr>
  </property>
</Properties>
</file>